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797675" cy="9926638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000000"/>
    <a:srgbClr val="FF99CC"/>
    <a:srgbClr val="FF0000"/>
    <a:srgbClr val="FFDADA"/>
    <a:srgbClr val="7F6000"/>
    <a:srgbClr val="548235"/>
    <a:srgbClr val="C55A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38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CB67F6-1F56-4800-8716-1D4AC9112B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53439D-3148-4A43-A435-119C70DD02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040C2F-B630-47A6-B1CF-F84CC45B9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53B2-144D-48A1-90F7-1CC00487363D}" type="datetimeFigureOut">
              <a:rPr lang="zh-CN" altLang="en-US" smtClean="0"/>
              <a:t>2021/12/9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C07677-A3F4-4994-87F6-03D635B5A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C77161-F0E0-43A8-BAF5-61A19B274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0706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37C8E6-E0E8-43E1-A9A5-B130B8F18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A05C429-7664-4BDD-A5B3-3E6C8E8767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8888123-5321-40DE-A2A8-D1930CBA9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53B2-144D-48A1-90F7-1CC00487363D}" type="datetimeFigureOut">
              <a:rPr lang="zh-CN" altLang="en-US" smtClean="0"/>
              <a:t>2021/12/9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28A6F7-1CF0-4E74-903B-BF2353003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675F6E-4337-4EA0-9455-06C6E7E44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5808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C202345-8E10-4F14-82DB-E8EEC2CD1A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5029471-5145-4AB8-9352-9917E872B2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44BF28-E75A-4F2A-9DB8-2D1B8526D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53B2-144D-48A1-90F7-1CC00487363D}" type="datetimeFigureOut">
              <a:rPr lang="zh-CN" altLang="en-US" smtClean="0"/>
              <a:t>2021/12/9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2B85D9-52EF-4CAD-9E3D-E62B4EBD9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608CAF-C014-4E18-BD02-8A4EDBFBF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7784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56CDF2-0D84-402C-9BE7-F848DFD9A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4F71DC-3878-4785-9910-0D21A0094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582332-B5E1-4EE7-89B4-EB9B0AA72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53B2-144D-48A1-90F7-1CC00487363D}" type="datetimeFigureOut">
              <a:rPr lang="zh-CN" altLang="en-US" smtClean="0"/>
              <a:t>2021/12/9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9B999D-7F10-4061-AFBE-756776EBA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E2654C-AF9D-44FB-8B1D-195DFE2B0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0445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913414-51D3-4A34-9790-C0C09EEF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241BD7-A6EB-422B-89F4-C1B612D7CA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5F2CC4-6551-467E-9210-4F444B114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53B2-144D-48A1-90F7-1CC00487363D}" type="datetimeFigureOut">
              <a:rPr lang="zh-CN" altLang="en-US" smtClean="0"/>
              <a:t>2021/12/9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95945A-EB71-4851-AF2D-01D74E3D5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7961E6-00A7-4103-BD4A-573FD2EB7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1413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1FDC06-310C-4F32-B4E1-01976ECE7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23AD44-B461-4F67-AEE6-551CB848F2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5C2E036-C330-48EB-8401-359E6DC7DD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C4F05E-C55E-4C1F-9F33-612A48880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53B2-144D-48A1-90F7-1CC00487363D}" type="datetimeFigureOut">
              <a:rPr lang="zh-CN" altLang="en-US" smtClean="0"/>
              <a:t>2021/12/9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1AFD21-09A1-461E-A8C0-B98D9C6AB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F31DD85-44BE-4235-A71B-8DCFE20E2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5185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2A4260-C1AA-4C19-9C5F-4ACE046CF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2FDE5E-28F5-4A3C-A133-39F830C4F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749EFAD-4C7D-4FC2-97DE-622A75FD5D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84B10DD-9C26-488D-9B90-DC6C962191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A269C62-1BC6-4B15-97BA-C04556C93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CB49C59-2F46-43BE-A1F3-E1AD79111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53B2-144D-48A1-90F7-1CC00487363D}" type="datetimeFigureOut">
              <a:rPr lang="zh-CN" altLang="en-US" smtClean="0"/>
              <a:t>2021/12/9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C7AB029-246A-4754-88D8-E31CA98FE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2A087AE-B27C-4DB1-B8D1-DE7B13E22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4190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268361-81AC-4030-AFF4-0C82A930F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08C8085-E737-4C62-B2B9-CD170A0B3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53B2-144D-48A1-90F7-1CC00487363D}" type="datetimeFigureOut">
              <a:rPr lang="zh-CN" altLang="en-US" smtClean="0"/>
              <a:t>2021/12/9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B0F745F-E5B3-4E0F-AAFE-C7F6B5187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1AA052-825E-447A-9DB1-AB7516DC5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8191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B2C5A72-9041-4B4A-9ECE-7B0939D2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53B2-144D-48A1-90F7-1CC00487363D}" type="datetimeFigureOut">
              <a:rPr lang="zh-CN" altLang="en-US" smtClean="0"/>
              <a:t>2021/12/9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CA0C7CB-4EB0-4AB2-824F-F2654CDE6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192E963-38E1-4EB9-81F3-D9F07F5A9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9476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E3B9D8-0F57-4F67-80EE-B0218FF44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C7ED47-3CE0-4BEC-BA2B-92D70E9D0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8BA5EAB-156F-494E-A88E-03BB3EB01C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27295F9-C0D5-4F50-825D-D54C0D1C8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53B2-144D-48A1-90F7-1CC00487363D}" type="datetimeFigureOut">
              <a:rPr lang="zh-CN" altLang="en-US" smtClean="0"/>
              <a:t>2021/12/9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19D168F-7C02-444F-8D03-17116EB36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40DF608-0063-4C66-8A9B-9F346AEBF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3845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9BE171-F731-4D91-BB06-F122E9E2D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2E47650-8941-4213-94FB-A54D62ADD4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7017C75-BBCF-4B34-AE63-B27A2E1CF5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6EE24B7-87B5-4315-B231-5D6139E91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53B2-144D-48A1-90F7-1CC00487363D}" type="datetimeFigureOut">
              <a:rPr lang="zh-CN" altLang="en-US" smtClean="0"/>
              <a:t>2021/12/9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1ACDE0-5905-4F98-8614-C34B1762F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1ECE6F7-EE99-4F10-BF06-17AFFDD86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9663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5A7ADE9-120B-4614-BA43-C3CCB80BD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325269-772E-4D28-BC0F-3A67428B73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C87D9F-BC89-45FF-9476-53F4E99308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EB53B2-144D-48A1-90F7-1CC00487363D}" type="datetimeFigureOut">
              <a:rPr lang="zh-CN" altLang="en-US" smtClean="0"/>
              <a:t>2021/12/9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44D2E0-B659-44AB-9E32-7397993D3D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5E1E47-5871-482E-926F-34E431470D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8108BB-3435-4728-AB39-565F8F6F52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8396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BF753F07-6D9A-4DFD-884C-AA06CAC21CF0}"/>
              </a:ext>
            </a:extLst>
          </p:cNvPr>
          <p:cNvSpPr/>
          <p:nvPr/>
        </p:nvSpPr>
        <p:spPr>
          <a:xfrm>
            <a:off x="1043797" y="439938"/>
            <a:ext cx="638354" cy="31055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一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5BFD15A4-FDAE-4D52-924D-547D1227BD26}"/>
              </a:ext>
            </a:extLst>
          </p:cNvPr>
          <p:cNvSpPr/>
          <p:nvPr/>
        </p:nvSpPr>
        <p:spPr>
          <a:xfrm>
            <a:off x="2597989" y="457192"/>
            <a:ext cx="638354" cy="310551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二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7AB77A5F-FF72-4A9F-8DB0-E9F837EEA544}"/>
              </a:ext>
            </a:extLst>
          </p:cNvPr>
          <p:cNvSpPr/>
          <p:nvPr/>
        </p:nvSpPr>
        <p:spPr>
          <a:xfrm>
            <a:off x="4150736" y="439941"/>
            <a:ext cx="638354" cy="310551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三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28535A36-0CA8-4A90-B1C8-0D60E42850B3}"/>
              </a:ext>
            </a:extLst>
          </p:cNvPr>
          <p:cNvSpPr/>
          <p:nvPr/>
        </p:nvSpPr>
        <p:spPr>
          <a:xfrm>
            <a:off x="5703483" y="457192"/>
            <a:ext cx="638354" cy="310551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四</a:t>
            </a: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F57966DC-65D0-4071-A4F7-66339C05A6A4}"/>
              </a:ext>
            </a:extLst>
          </p:cNvPr>
          <p:cNvSpPr/>
          <p:nvPr/>
        </p:nvSpPr>
        <p:spPr>
          <a:xfrm>
            <a:off x="7256230" y="457192"/>
            <a:ext cx="638354" cy="31055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五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9FEDE5D3-5FD8-4021-B6B4-D5B9D6966B94}"/>
              </a:ext>
            </a:extLst>
          </p:cNvPr>
          <p:cNvSpPr/>
          <p:nvPr/>
        </p:nvSpPr>
        <p:spPr>
          <a:xfrm>
            <a:off x="8808977" y="457192"/>
            <a:ext cx="638354" cy="31055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六</a:t>
            </a: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38FA3C44-B2BD-48B9-ADC7-7F2A703313DB}"/>
              </a:ext>
            </a:extLst>
          </p:cNvPr>
          <p:cNvSpPr/>
          <p:nvPr/>
        </p:nvSpPr>
        <p:spPr>
          <a:xfrm>
            <a:off x="10368948" y="457192"/>
            <a:ext cx="638354" cy="310551"/>
          </a:xfrm>
          <a:prstGeom prst="ellipse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日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4304628F-FDE9-4051-B0B3-F2D0BFAC010A}"/>
              </a:ext>
            </a:extLst>
          </p:cNvPr>
          <p:cNvSpPr/>
          <p:nvPr/>
        </p:nvSpPr>
        <p:spPr>
          <a:xfrm>
            <a:off x="1043797" y="799257"/>
            <a:ext cx="638354" cy="31055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胸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D692CEE8-1F9D-49EE-B5DF-9D3C108AC2C6}"/>
              </a:ext>
            </a:extLst>
          </p:cNvPr>
          <p:cNvSpPr/>
          <p:nvPr/>
        </p:nvSpPr>
        <p:spPr>
          <a:xfrm>
            <a:off x="2442701" y="799257"/>
            <a:ext cx="954657" cy="310551"/>
          </a:xfrm>
          <a:prstGeom prst="ellipse">
            <a:avLst/>
          </a:prstGeom>
          <a:solidFill>
            <a:srgbClr val="C55A1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腿背</a:t>
            </a: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3758E4B7-B9EC-42B9-A04A-7F3D87823A36}"/>
              </a:ext>
            </a:extLst>
          </p:cNvPr>
          <p:cNvSpPr/>
          <p:nvPr/>
        </p:nvSpPr>
        <p:spPr>
          <a:xfrm>
            <a:off x="4144978" y="799257"/>
            <a:ext cx="638354" cy="310551"/>
          </a:xfrm>
          <a:prstGeom prst="ellipse">
            <a:avLst/>
          </a:prstGeom>
          <a:solidFill>
            <a:srgbClr val="54823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肩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718E1484-CF5D-4066-BB57-72C790661308}"/>
              </a:ext>
            </a:extLst>
          </p:cNvPr>
          <p:cNvSpPr/>
          <p:nvPr/>
        </p:nvSpPr>
        <p:spPr>
          <a:xfrm>
            <a:off x="5703482" y="799257"/>
            <a:ext cx="638354" cy="310551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胸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3F4805E7-68F4-49D6-8F92-005E988F51EF}"/>
              </a:ext>
            </a:extLst>
          </p:cNvPr>
          <p:cNvSpPr/>
          <p:nvPr/>
        </p:nvSpPr>
        <p:spPr>
          <a:xfrm>
            <a:off x="7098078" y="799257"/>
            <a:ext cx="954657" cy="31055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腿背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5675DEA-92A5-4B8C-B63F-24DD346FDEC1}"/>
              </a:ext>
            </a:extLst>
          </p:cNvPr>
          <p:cNvSpPr/>
          <p:nvPr/>
        </p:nvSpPr>
        <p:spPr>
          <a:xfrm>
            <a:off x="8808977" y="799257"/>
            <a:ext cx="638354" cy="31055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腿</a:t>
            </a: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562766AE-BC92-462A-8CC5-ADF5AEF32E93}"/>
              </a:ext>
            </a:extLst>
          </p:cNvPr>
          <p:cNvSpPr/>
          <p:nvPr/>
        </p:nvSpPr>
        <p:spPr>
          <a:xfrm>
            <a:off x="10368948" y="804896"/>
            <a:ext cx="638354" cy="310551"/>
          </a:xfrm>
          <a:prstGeom prst="ellipse">
            <a:avLst/>
          </a:prstGeom>
          <a:solidFill>
            <a:srgbClr val="7F6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背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14B36AA-F0B1-45EB-9023-2970A8970FB3}"/>
              </a:ext>
            </a:extLst>
          </p:cNvPr>
          <p:cNvSpPr/>
          <p:nvPr/>
        </p:nvSpPr>
        <p:spPr>
          <a:xfrm>
            <a:off x="636198" y="1340529"/>
            <a:ext cx="1453551" cy="5952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哑铃卧推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8+8+6+6+6+8+8</a:t>
            </a:r>
          </a:p>
          <a:p>
            <a:pPr algn="ctr"/>
            <a:r>
              <a:rPr lang="en-US" altLang="zh-CN" sz="1200" b="1" dirty="0"/>
              <a:t>25min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889D4822-6906-4914-9C9A-F72B56A4E346}"/>
              </a:ext>
            </a:extLst>
          </p:cNvPr>
          <p:cNvSpPr/>
          <p:nvPr/>
        </p:nvSpPr>
        <p:spPr>
          <a:xfrm>
            <a:off x="636197" y="2024631"/>
            <a:ext cx="1453551" cy="5952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蝴蝶夹胸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6+6+6+7+8</a:t>
            </a:r>
          </a:p>
          <a:p>
            <a:pPr algn="ctr"/>
            <a:r>
              <a:rPr lang="en-US" altLang="zh-CN" sz="1200" b="1" dirty="0"/>
              <a:t>12min</a:t>
            </a: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671FBF64-53E6-49E0-A280-81F5D48E5FA2}"/>
              </a:ext>
            </a:extLst>
          </p:cNvPr>
          <p:cNvSpPr/>
          <p:nvPr/>
        </p:nvSpPr>
        <p:spPr>
          <a:xfrm>
            <a:off x="636196" y="2708733"/>
            <a:ext cx="1453551" cy="5952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杠铃</a:t>
            </a:r>
            <a:r>
              <a:rPr lang="en-US" altLang="zh-CN" sz="1200" b="1" dirty="0"/>
              <a:t>/</a:t>
            </a:r>
            <a:r>
              <a:rPr lang="zh-CN" altLang="en-US" sz="1200" b="1" dirty="0"/>
              <a:t>固定斜推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8+8+8</a:t>
            </a:r>
          </a:p>
          <a:p>
            <a:pPr algn="ctr"/>
            <a:r>
              <a:rPr lang="en-US" altLang="zh-CN" sz="1200" b="1" dirty="0"/>
              <a:t>6min</a:t>
            </a: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2BFAEC32-C62F-4439-929A-20F063FB52B3}"/>
              </a:ext>
            </a:extLst>
          </p:cNvPr>
          <p:cNvSpPr/>
          <p:nvPr/>
        </p:nvSpPr>
        <p:spPr>
          <a:xfrm>
            <a:off x="636183" y="4757439"/>
            <a:ext cx="1453551" cy="5952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仰卧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9D86F492-2944-4960-83DF-C2A034D4744A}"/>
              </a:ext>
            </a:extLst>
          </p:cNvPr>
          <p:cNvSpPr/>
          <p:nvPr/>
        </p:nvSpPr>
        <p:spPr>
          <a:xfrm>
            <a:off x="636183" y="5441541"/>
            <a:ext cx="1453551" cy="5952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下腹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3F7310FD-DCE0-4180-AF76-F17127F1BD46}"/>
              </a:ext>
            </a:extLst>
          </p:cNvPr>
          <p:cNvSpPr/>
          <p:nvPr/>
        </p:nvSpPr>
        <p:spPr>
          <a:xfrm>
            <a:off x="636182" y="6125643"/>
            <a:ext cx="1453551" cy="5952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爬坡</a:t>
            </a:r>
            <a:endParaRPr lang="en-US" altLang="zh-CN" sz="1200" b="1" dirty="0"/>
          </a:p>
          <a:p>
            <a:pPr algn="ctr"/>
            <a:r>
              <a:rPr lang="en-US" altLang="zh-CN" sz="1200" b="1" dirty="0"/>
              <a:t>15min</a:t>
            </a: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C21D3FB4-BC99-45F6-A007-6655857ED08C}"/>
              </a:ext>
            </a:extLst>
          </p:cNvPr>
          <p:cNvSpPr/>
          <p:nvPr/>
        </p:nvSpPr>
        <p:spPr>
          <a:xfrm>
            <a:off x="2190390" y="1340529"/>
            <a:ext cx="1453551" cy="595238"/>
          </a:xfrm>
          <a:prstGeom prst="roundRect">
            <a:avLst/>
          </a:prstGeom>
          <a:solidFill>
            <a:srgbClr val="C55A1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8-10-6-3</a:t>
            </a:r>
          </a:p>
          <a:p>
            <a:pPr algn="ctr"/>
            <a:r>
              <a:rPr lang="en-US" altLang="zh-CN" sz="1200" dirty="0"/>
              <a:t>X4</a:t>
            </a:r>
          </a:p>
          <a:p>
            <a:pPr algn="ctr"/>
            <a:r>
              <a:rPr lang="en-US" altLang="zh-CN" sz="1200" b="1" dirty="0"/>
              <a:t>25min</a:t>
            </a:r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488E903D-19DE-4E13-9A20-789ECE46BBB1}"/>
              </a:ext>
            </a:extLst>
          </p:cNvPr>
          <p:cNvSpPr/>
          <p:nvPr/>
        </p:nvSpPr>
        <p:spPr>
          <a:xfrm>
            <a:off x="2190390" y="2024631"/>
            <a:ext cx="1453551" cy="595238"/>
          </a:xfrm>
          <a:prstGeom prst="roundRect">
            <a:avLst/>
          </a:prstGeom>
          <a:solidFill>
            <a:srgbClr val="C55A1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高位下拉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6+6+6+8+10</a:t>
            </a:r>
          </a:p>
          <a:p>
            <a:pPr algn="ctr"/>
            <a:r>
              <a:rPr lang="en-US" altLang="zh-CN" sz="1200" b="1" dirty="0"/>
              <a:t>12min</a:t>
            </a:r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919DF18A-7754-49F4-A546-9485FF25B16B}"/>
              </a:ext>
            </a:extLst>
          </p:cNvPr>
          <p:cNvSpPr/>
          <p:nvPr/>
        </p:nvSpPr>
        <p:spPr>
          <a:xfrm>
            <a:off x="2190390" y="2708733"/>
            <a:ext cx="1453551" cy="595238"/>
          </a:xfrm>
          <a:prstGeom prst="roundRect">
            <a:avLst/>
          </a:prstGeom>
          <a:solidFill>
            <a:srgbClr val="C55A1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单臂下拉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12+8+8+8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F841B954-75B2-40E0-9165-A6A58469BBA5}"/>
              </a:ext>
            </a:extLst>
          </p:cNvPr>
          <p:cNvSpPr/>
          <p:nvPr/>
        </p:nvSpPr>
        <p:spPr>
          <a:xfrm>
            <a:off x="2190377" y="4757439"/>
            <a:ext cx="1453551" cy="595238"/>
          </a:xfrm>
          <a:prstGeom prst="roundRect">
            <a:avLst/>
          </a:prstGeom>
          <a:solidFill>
            <a:srgbClr val="C55A1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俄罗斯旋转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7D7A5B71-D313-41B4-93A1-B99E2124AF19}"/>
              </a:ext>
            </a:extLst>
          </p:cNvPr>
          <p:cNvSpPr/>
          <p:nvPr/>
        </p:nvSpPr>
        <p:spPr>
          <a:xfrm>
            <a:off x="2190377" y="5441541"/>
            <a:ext cx="1453551" cy="595238"/>
          </a:xfrm>
          <a:prstGeom prst="roundRect">
            <a:avLst/>
          </a:prstGeom>
          <a:solidFill>
            <a:srgbClr val="C55A1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下腹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35" name="矩形: 圆角 34">
            <a:extLst>
              <a:ext uri="{FF2B5EF4-FFF2-40B4-BE49-F238E27FC236}">
                <a16:creationId xmlns:a16="http://schemas.microsoft.com/office/drawing/2014/main" id="{443A3F2A-59FD-4A45-8F02-DFFD35CC4E3F}"/>
              </a:ext>
            </a:extLst>
          </p:cNvPr>
          <p:cNvSpPr/>
          <p:nvPr/>
        </p:nvSpPr>
        <p:spPr>
          <a:xfrm>
            <a:off x="2190377" y="6125643"/>
            <a:ext cx="1453551" cy="595238"/>
          </a:xfrm>
          <a:prstGeom prst="roundRect">
            <a:avLst/>
          </a:prstGeom>
          <a:solidFill>
            <a:srgbClr val="C55A1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爬坡</a:t>
            </a:r>
            <a:endParaRPr lang="en-US" altLang="zh-CN" sz="1200" b="1" dirty="0"/>
          </a:p>
          <a:p>
            <a:pPr algn="ctr"/>
            <a:r>
              <a:rPr lang="en-US" altLang="zh-CN" sz="1200" b="1" dirty="0"/>
              <a:t>15min</a:t>
            </a:r>
          </a:p>
        </p:txBody>
      </p: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F7BD7ED9-D4A0-4219-8948-DF4FB834ACE4}"/>
              </a:ext>
            </a:extLst>
          </p:cNvPr>
          <p:cNvSpPr/>
          <p:nvPr/>
        </p:nvSpPr>
        <p:spPr>
          <a:xfrm>
            <a:off x="3744582" y="1340529"/>
            <a:ext cx="1453551" cy="595238"/>
          </a:xfrm>
          <a:prstGeom prst="roundRect">
            <a:avLst/>
          </a:prstGeom>
          <a:solidFill>
            <a:srgbClr val="54823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弹力带热身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20+20+20+20</a:t>
            </a:r>
          </a:p>
          <a:p>
            <a:pPr algn="ctr"/>
            <a:r>
              <a:rPr lang="en-US" altLang="zh-CN" sz="1200" b="1" dirty="0"/>
              <a:t>5min</a:t>
            </a:r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DA336FCA-3950-4E62-ACAF-EA72907DB562}"/>
              </a:ext>
            </a:extLst>
          </p:cNvPr>
          <p:cNvSpPr/>
          <p:nvPr/>
        </p:nvSpPr>
        <p:spPr>
          <a:xfrm>
            <a:off x="3744582" y="2024631"/>
            <a:ext cx="1453551" cy="595238"/>
          </a:xfrm>
          <a:prstGeom prst="roundRect">
            <a:avLst/>
          </a:prstGeom>
          <a:solidFill>
            <a:srgbClr val="54823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史密斯前</a:t>
            </a:r>
            <a:r>
              <a:rPr lang="en-US" altLang="zh-CN" sz="1200" b="1" dirty="0"/>
              <a:t>/</a:t>
            </a:r>
            <a:r>
              <a:rPr lang="zh-CN" altLang="en-US" sz="1200" b="1" dirty="0"/>
              <a:t>后推</a:t>
            </a:r>
            <a:r>
              <a:rPr lang="en-US" altLang="zh-CN" sz="1200" dirty="0"/>
              <a:t>10/10 x3</a:t>
            </a:r>
          </a:p>
          <a:p>
            <a:pPr algn="ctr"/>
            <a:r>
              <a:rPr lang="en-US" altLang="zh-CN" sz="1200" b="1" dirty="0"/>
              <a:t>15min</a:t>
            </a:r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85C58363-317A-4B98-BE03-872CA1E3B50F}"/>
              </a:ext>
            </a:extLst>
          </p:cNvPr>
          <p:cNvSpPr/>
          <p:nvPr/>
        </p:nvSpPr>
        <p:spPr>
          <a:xfrm>
            <a:off x="3744582" y="2708733"/>
            <a:ext cx="1453551" cy="595238"/>
          </a:xfrm>
          <a:prstGeom prst="roundRect">
            <a:avLst/>
          </a:prstGeom>
          <a:solidFill>
            <a:srgbClr val="54823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后</a:t>
            </a:r>
            <a:r>
              <a:rPr lang="en-US" altLang="zh-CN" sz="1200" b="1" dirty="0"/>
              <a:t>/</a:t>
            </a:r>
            <a:r>
              <a:rPr lang="zh-CN" altLang="en-US" sz="1200" b="1" dirty="0"/>
              <a:t>中束飞鸟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20/15 x3</a:t>
            </a:r>
          </a:p>
          <a:p>
            <a:pPr algn="ctr"/>
            <a:r>
              <a:rPr lang="en-US" altLang="zh-CN" sz="1200" b="1" dirty="0"/>
              <a:t>15min</a:t>
            </a: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10AA9CFE-F579-4C82-92BF-CFAE4B6A8514}"/>
              </a:ext>
            </a:extLst>
          </p:cNvPr>
          <p:cNvSpPr/>
          <p:nvPr/>
        </p:nvSpPr>
        <p:spPr>
          <a:xfrm>
            <a:off x="3744571" y="5443701"/>
            <a:ext cx="1453551" cy="595238"/>
          </a:xfrm>
          <a:prstGeom prst="roundRect">
            <a:avLst/>
          </a:prstGeom>
          <a:solidFill>
            <a:srgbClr val="54823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下腹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40" name="矩形: 圆角 39">
            <a:extLst>
              <a:ext uri="{FF2B5EF4-FFF2-40B4-BE49-F238E27FC236}">
                <a16:creationId xmlns:a16="http://schemas.microsoft.com/office/drawing/2014/main" id="{9CFF3703-D698-4F46-903E-1A453C82C9F0}"/>
              </a:ext>
            </a:extLst>
          </p:cNvPr>
          <p:cNvSpPr/>
          <p:nvPr/>
        </p:nvSpPr>
        <p:spPr>
          <a:xfrm>
            <a:off x="3744571" y="6127803"/>
            <a:ext cx="1453551" cy="595238"/>
          </a:xfrm>
          <a:prstGeom prst="roundRect">
            <a:avLst/>
          </a:prstGeom>
          <a:solidFill>
            <a:srgbClr val="54823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爬坡</a:t>
            </a:r>
            <a:endParaRPr lang="en-US" altLang="zh-CN" sz="1200" b="1" dirty="0"/>
          </a:p>
          <a:p>
            <a:pPr algn="ctr"/>
            <a:r>
              <a:rPr lang="en-US" altLang="zh-CN" sz="1200" b="1" dirty="0"/>
              <a:t>15min</a:t>
            </a:r>
          </a:p>
          <a:p>
            <a:pPr algn="ctr"/>
            <a:endParaRPr lang="en-US" altLang="zh-CN" sz="1200" b="1" dirty="0"/>
          </a:p>
        </p:txBody>
      </p:sp>
      <p:sp>
        <p:nvSpPr>
          <p:cNvPr id="42" name="矩形: 圆角 41">
            <a:extLst>
              <a:ext uri="{FF2B5EF4-FFF2-40B4-BE49-F238E27FC236}">
                <a16:creationId xmlns:a16="http://schemas.microsoft.com/office/drawing/2014/main" id="{A45DC4E9-8FCC-4807-8613-939071BAFC52}"/>
              </a:ext>
            </a:extLst>
          </p:cNvPr>
          <p:cNvSpPr/>
          <p:nvPr/>
        </p:nvSpPr>
        <p:spPr>
          <a:xfrm>
            <a:off x="3744582" y="3392835"/>
            <a:ext cx="1453551" cy="595238"/>
          </a:xfrm>
          <a:prstGeom prst="roundRect">
            <a:avLst/>
          </a:prstGeom>
          <a:solidFill>
            <a:srgbClr val="54823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弹力带后束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15/10 &gt;x6</a:t>
            </a:r>
          </a:p>
          <a:p>
            <a:pPr algn="ctr"/>
            <a:r>
              <a:rPr lang="en-US" altLang="zh-CN" sz="1200" b="1" dirty="0"/>
              <a:t>10min</a:t>
            </a:r>
          </a:p>
        </p:txBody>
      </p: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8B9AB787-F7D1-4881-ACEB-5C876B1B802C}"/>
              </a:ext>
            </a:extLst>
          </p:cNvPr>
          <p:cNvSpPr/>
          <p:nvPr/>
        </p:nvSpPr>
        <p:spPr>
          <a:xfrm>
            <a:off x="3744571" y="4760319"/>
            <a:ext cx="1453551" cy="595238"/>
          </a:xfrm>
          <a:prstGeom prst="roundRect">
            <a:avLst/>
          </a:prstGeom>
          <a:solidFill>
            <a:srgbClr val="54823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仰卧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44" name="矩形: 圆角 43">
            <a:extLst>
              <a:ext uri="{FF2B5EF4-FFF2-40B4-BE49-F238E27FC236}">
                <a16:creationId xmlns:a16="http://schemas.microsoft.com/office/drawing/2014/main" id="{CC7EAE88-042B-41CA-B204-970AB5F1C895}"/>
              </a:ext>
            </a:extLst>
          </p:cNvPr>
          <p:cNvSpPr/>
          <p:nvPr/>
        </p:nvSpPr>
        <p:spPr>
          <a:xfrm>
            <a:off x="5298774" y="1339809"/>
            <a:ext cx="1453551" cy="59523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哑铃卧推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8+8+6+6+6+8+8</a:t>
            </a:r>
          </a:p>
          <a:p>
            <a:pPr algn="ctr"/>
            <a:r>
              <a:rPr lang="en-US" altLang="zh-CN" sz="1200" b="1" dirty="0"/>
              <a:t>25min</a:t>
            </a:r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60623EDA-A493-4EAD-B48D-E59E5088C572}"/>
              </a:ext>
            </a:extLst>
          </p:cNvPr>
          <p:cNvSpPr/>
          <p:nvPr/>
        </p:nvSpPr>
        <p:spPr>
          <a:xfrm>
            <a:off x="5298774" y="2023911"/>
            <a:ext cx="1453551" cy="59523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蝴蝶夹胸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6+6+6+7+8</a:t>
            </a:r>
          </a:p>
          <a:p>
            <a:pPr algn="ctr"/>
            <a:r>
              <a:rPr lang="en-US" altLang="zh-CN" sz="1200" b="1" dirty="0"/>
              <a:t>12min</a:t>
            </a:r>
          </a:p>
        </p:txBody>
      </p: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D6479347-4FFE-4D8F-B5A2-0ED66F87BFD1}"/>
              </a:ext>
            </a:extLst>
          </p:cNvPr>
          <p:cNvSpPr/>
          <p:nvPr/>
        </p:nvSpPr>
        <p:spPr>
          <a:xfrm>
            <a:off x="5298774" y="2708013"/>
            <a:ext cx="1453551" cy="59523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杠铃</a:t>
            </a:r>
            <a:r>
              <a:rPr lang="en-US" altLang="zh-CN" sz="1200" b="1" dirty="0"/>
              <a:t>/</a:t>
            </a:r>
            <a:r>
              <a:rPr lang="zh-CN" altLang="en-US" sz="1200" b="1" dirty="0"/>
              <a:t>固定斜推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8+8+8</a:t>
            </a:r>
          </a:p>
          <a:p>
            <a:pPr algn="ctr"/>
            <a:r>
              <a:rPr lang="en-US" altLang="zh-CN" sz="1200" b="1" dirty="0"/>
              <a:t>6min</a:t>
            </a:r>
          </a:p>
        </p:txBody>
      </p:sp>
      <p:sp>
        <p:nvSpPr>
          <p:cNvPr id="47" name="矩形: 圆角 46">
            <a:extLst>
              <a:ext uri="{FF2B5EF4-FFF2-40B4-BE49-F238E27FC236}">
                <a16:creationId xmlns:a16="http://schemas.microsoft.com/office/drawing/2014/main" id="{2108A15A-A060-451A-90AF-14FE74A75790}"/>
              </a:ext>
            </a:extLst>
          </p:cNvPr>
          <p:cNvSpPr/>
          <p:nvPr/>
        </p:nvSpPr>
        <p:spPr>
          <a:xfrm>
            <a:off x="5298767" y="4759599"/>
            <a:ext cx="1453551" cy="59523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俄罗斯旋转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48" name="矩形: 圆角 47">
            <a:extLst>
              <a:ext uri="{FF2B5EF4-FFF2-40B4-BE49-F238E27FC236}">
                <a16:creationId xmlns:a16="http://schemas.microsoft.com/office/drawing/2014/main" id="{B2073C3E-216E-44F7-B6C6-19995A74FF0C}"/>
              </a:ext>
            </a:extLst>
          </p:cNvPr>
          <p:cNvSpPr/>
          <p:nvPr/>
        </p:nvSpPr>
        <p:spPr>
          <a:xfrm>
            <a:off x="5298767" y="5443701"/>
            <a:ext cx="1453551" cy="59523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下腹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49" name="矩形: 圆角 48">
            <a:extLst>
              <a:ext uri="{FF2B5EF4-FFF2-40B4-BE49-F238E27FC236}">
                <a16:creationId xmlns:a16="http://schemas.microsoft.com/office/drawing/2014/main" id="{777BDF76-093D-4AC9-BC0E-5069328BF72C}"/>
              </a:ext>
            </a:extLst>
          </p:cNvPr>
          <p:cNvSpPr/>
          <p:nvPr/>
        </p:nvSpPr>
        <p:spPr>
          <a:xfrm>
            <a:off x="5298767" y="6127803"/>
            <a:ext cx="1453551" cy="59523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爬坡</a:t>
            </a:r>
            <a:endParaRPr lang="en-US" altLang="zh-CN" sz="1200" b="1" dirty="0"/>
          </a:p>
          <a:p>
            <a:pPr algn="ctr"/>
            <a:r>
              <a:rPr lang="en-US" altLang="zh-CN" sz="1200" b="1" dirty="0"/>
              <a:t>15min</a:t>
            </a:r>
          </a:p>
        </p:txBody>
      </p:sp>
      <p:sp>
        <p:nvSpPr>
          <p:cNvPr id="50" name="矩形: 圆角 49">
            <a:extLst>
              <a:ext uri="{FF2B5EF4-FFF2-40B4-BE49-F238E27FC236}">
                <a16:creationId xmlns:a16="http://schemas.microsoft.com/office/drawing/2014/main" id="{CDCC8881-8E03-4D7F-B5A2-D1D2FBA292D1}"/>
              </a:ext>
            </a:extLst>
          </p:cNvPr>
          <p:cNvSpPr/>
          <p:nvPr/>
        </p:nvSpPr>
        <p:spPr>
          <a:xfrm>
            <a:off x="6852966" y="1339809"/>
            <a:ext cx="1453551" cy="59523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8-10-6-3</a:t>
            </a:r>
          </a:p>
          <a:p>
            <a:pPr algn="ctr"/>
            <a:r>
              <a:rPr lang="en-US" altLang="zh-CN" sz="1200" dirty="0"/>
              <a:t>X4</a:t>
            </a:r>
          </a:p>
          <a:p>
            <a:pPr algn="ctr"/>
            <a:r>
              <a:rPr lang="en-US" altLang="zh-CN" sz="1200" b="1" dirty="0"/>
              <a:t>25min</a:t>
            </a:r>
          </a:p>
        </p:txBody>
      </p: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6735899A-2E5A-4BF2-858F-CB9B808C195E}"/>
              </a:ext>
            </a:extLst>
          </p:cNvPr>
          <p:cNvSpPr/>
          <p:nvPr/>
        </p:nvSpPr>
        <p:spPr>
          <a:xfrm>
            <a:off x="6852966" y="2023911"/>
            <a:ext cx="1453551" cy="59523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俯身划船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12/10/8 x4</a:t>
            </a:r>
          </a:p>
          <a:p>
            <a:pPr algn="ctr"/>
            <a:r>
              <a:rPr lang="en-US" altLang="zh-CN" sz="1200" b="1" dirty="0"/>
              <a:t>20min</a:t>
            </a:r>
          </a:p>
        </p:txBody>
      </p: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2E274872-3414-446D-8E4C-8C6F14EA9942}"/>
              </a:ext>
            </a:extLst>
          </p:cNvPr>
          <p:cNvSpPr/>
          <p:nvPr/>
        </p:nvSpPr>
        <p:spPr>
          <a:xfrm>
            <a:off x="6852966" y="2708013"/>
            <a:ext cx="1453551" cy="59523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直腿硬拉</a:t>
            </a:r>
            <a:r>
              <a:rPr lang="en-US" altLang="zh-CN" sz="1200" dirty="0"/>
              <a:t>10+10+9+9+8+8</a:t>
            </a:r>
          </a:p>
          <a:p>
            <a:pPr algn="ctr"/>
            <a:r>
              <a:rPr lang="en-US" altLang="zh-CN" sz="1200" b="1" dirty="0"/>
              <a:t>15min</a:t>
            </a:r>
          </a:p>
        </p:txBody>
      </p: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9E761824-DCC5-403E-ADD3-FC1A3BB96AFC}"/>
              </a:ext>
            </a:extLst>
          </p:cNvPr>
          <p:cNvSpPr/>
          <p:nvPr/>
        </p:nvSpPr>
        <p:spPr>
          <a:xfrm>
            <a:off x="6852960" y="6127803"/>
            <a:ext cx="1453551" cy="595238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爬坡</a:t>
            </a:r>
            <a:endParaRPr lang="en-US" altLang="zh-CN" sz="1200" b="1" dirty="0"/>
          </a:p>
          <a:p>
            <a:pPr algn="ctr"/>
            <a:r>
              <a:rPr lang="en-US" altLang="zh-CN" sz="1200" b="1" dirty="0"/>
              <a:t>15min</a:t>
            </a:r>
          </a:p>
          <a:p>
            <a:pPr algn="ctr"/>
            <a:endParaRPr lang="en-US" altLang="zh-CN" sz="1200" b="1" dirty="0"/>
          </a:p>
        </p:txBody>
      </p:sp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8FE569CE-00AE-4733-8A8D-584601E95445}"/>
              </a:ext>
            </a:extLst>
          </p:cNvPr>
          <p:cNvSpPr/>
          <p:nvPr/>
        </p:nvSpPr>
        <p:spPr>
          <a:xfrm>
            <a:off x="8407162" y="1339809"/>
            <a:ext cx="1453551" cy="59523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史密斯蹲腿</a:t>
            </a:r>
            <a:r>
              <a:rPr lang="en-US" altLang="zh-CN" sz="1200" dirty="0"/>
              <a:t>10+10+8+8+8+8</a:t>
            </a:r>
          </a:p>
          <a:p>
            <a:pPr algn="ctr"/>
            <a:r>
              <a:rPr lang="en-US" altLang="zh-CN" sz="1200" b="1" dirty="0"/>
              <a:t>20min</a:t>
            </a:r>
          </a:p>
        </p:txBody>
      </p:sp>
      <p:sp>
        <p:nvSpPr>
          <p:cNvPr id="56" name="矩形: 圆角 55">
            <a:extLst>
              <a:ext uri="{FF2B5EF4-FFF2-40B4-BE49-F238E27FC236}">
                <a16:creationId xmlns:a16="http://schemas.microsoft.com/office/drawing/2014/main" id="{436F90C6-DDAC-469E-848B-A6F579104E30}"/>
              </a:ext>
            </a:extLst>
          </p:cNvPr>
          <p:cNvSpPr/>
          <p:nvPr/>
        </p:nvSpPr>
        <p:spPr>
          <a:xfrm>
            <a:off x="8407161" y="2023911"/>
            <a:ext cx="1453551" cy="59523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腿前</a:t>
            </a:r>
            <a:r>
              <a:rPr lang="en-US" altLang="zh-CN" sz="1200" b="1" dirty="0"/>
              <a:t>/</a:t>
            </a:r>
            <a:r>
              <a:rPr lang="zh-CN" altLang="en-US" sz="1200" b="1" dirty="0"/>
              <a:t>后举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8/12 x4</a:t>
            </a:r>
          </a:p>
          <a:p>
            <a:pPr algn="ctr"/>
            <a:r>
              <a:rPr lang="en-US" altLang="zh-CN" sz="1200" b="1" dirty="0"/>
              <a:t>20min</a:t>
            </a:r>
          </a:p>
        </p:txBody>
      </p:sp>
      <p:sp>
        <p:nvSpPr>
          <p:cNvPr id="57" name="矩形: 圆角 56">
            <a:extLst>
              <a:ext uri="{FF2B5EF4-FFF2-40B4-BE49-F238E27FC236}">
                <a16:creationId xmlns:a16="http://schemas.microsoft.com/office/drawing/2014/main" id="{AE7601FF-EB0B-4F57-BFBF-62C074E7304E}"/>
              </a:ext>
            </a:extLst>
          </p:cNvPr>
          <p:cNvSpPr/>
          <p:nvPr/>
        </p:nvSpPr>
        <p:spPr>
          <a:xfrm>
            <a:off x="8407160" y="2708013"/>
            <a:ext cx="1453551" cy="59523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腿举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12+10+8+8+8+8</a:t>
            </a:r>
          </a:p>
          <a:p>
            <a:pPr algn="ctr"/>
            <a:r>
              <a:rPr lang="en-US" altLang="zh-CN" sz="1200" b="1" dirty="0"/>
              <a:t>20min</a:t>
            </a:r>
          </a:p>
        </p:txBody>
      </p:sp>
      <p:sp>
        <p:nvSpPr>
          <p:cNvPr id="58" name="矩形: 圆角 57">
            <a:extLst>
              <a:ext uri="{FF2B5EF4-FFF2-40B4-BE49-F238E27FC236}">
                <a16:creationId xmlns:a16="http://schemas.microsoft.com/office/drawing/2014/main" id="{8086C7BF-3EF7-48BC-95D1-FB6125F6688E}"/>
              </a:ext>
            </a:extLst>
          </p:cNvPr>
          <p:cNvSpPr/>
          <p:nvPr/>
        </p:nvSpPr>
        <p:spPr>
          <a:xfrm>
            <a:off x="8407155" y="4759599"/>
            <a:ext cx="1453551" cy="59523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仰卧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59" name="矩形: 圆角 58">
            <a:extLst>
              <a:ext uri="{FF2B5EF4-FFF2-40B4-BE49-F238E27FC236}">
                <a16:creationId xmlns:a16="http://schemas.microsoft.com/office/drawing/2014/main" id="{302C1A14-889E-4CCB-9EE2-D6377F9E6978}"/>
              </a:ext>
            </a:extLst>
          </p:cNvPr>
          <p:cNvSpPr/>
          <p:nvPr/>
        </p:nvSpPr>
        <p:spPr>
          <a:xfrm>
            <a:off x="8407155" y="5443701"/>
            <a:ext cx="1453551" cy="59523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下腹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60" name="矩形: 圆角 59">
            <a:extLst>
              <a:ext uri="{FF2B5EF4-FFF2-40B4-BE49-F238E27FC236}">
                <a16:creationId xmlns:a16="http://schemas.microsoft.com/office/drawing/2014/main" id="{C7ED9D97-0759-43DA-A379-FC8C885D7D5B}"/>
              </a:ext>
            </a:extLst>
          </p:cNvPr>
          <p:cNvSpPr/>
          <p:nvPr/>
        </p:nvSpPr>
        <p:spPr>
          <a:xfrm>
            <a:off x="8407154" y="6127803"/>
            <a:ext cx="1453551" cy="59523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爬坡</a:t>
            </a:r>
            <a:endParaRPr lang="en-US" altLang="zh-CN" sz="1200" b="1" dirty="0"/>
          </a:p>
          <a:p>
            <a:pPr algn="ctr"/>
            <a:r>
              <a:rPr lang="en-US" altLang="zh-CN" sz="1200" b="1" dirty="0"/>
              <a:t>30min</a:t>
            </a:r>
          </a:p>
        </p:txBody>
      </p:sp>
      <p:sp>
        <p:nvSpPr>
          <p:cNvPr id="70" name="矩形: 圆角 69">
            <a:extLst>
              <a:ext uri="{FF2B5EF4-FFF2-40B4-BE49-F238E27FC236}">
                <a16:creationId xmlns:a16="http://schemas.microsoft.com/office/drawing/2014/main" id="{4FBEA6C2-A103-48DF-9EC4-3962970FECC0}"/>
              </a:ext>
            </a:extLst>
          </p:cNvPr>
          <p:cNvSpPr/>
          <p:nvPr/>
        </p:nvSpPr>
        <p:spPr>
          <a:xfrm>
            <a:off x="9961350" y="1339809"/>
            <a:ext cx="1453551" cy="595238"/>
          </a:xfrm>
          <a:prstGeom prst="roundRect">
            <a:avLst/>
          </a:prstGeom>
          <a:solidFill>
            <a:srgbClr val="7F6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直臂下压</a:t>
            </a:r>
            <a:r>
              <a:rPr lang="en-US" altLang="zh-CN" sz="1200" dirty="0"/>
              <a:t>10+8+8+8+8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71" name="矩形: 圆角 70">
            <a:extLst>
              <a:ext uri="{FF2B5EF4-FFF2-40B4-BE49-F238E27FC236}">
                <a16:creationId xmlns:a16="http://schemas.microsoft.com/office/drawing/2014/main" id="{41475B63-8C4D-4EAE-9C8D-385C8C170DEE}"/>
              </a:ext>
            </a:extLst>
          </p:cNvPr>
          <p:cNvSpPr/>
          <p:nvPr/>
        </p:nvSpPr>
        <p:spPr>
          <a:xfrm>
            <a:off x="9961350" y="2023911"/>
            <a:ext cx="1453551" cy="595238"/>
          </a:xfrm>
          <a:prstGeom prst="roundRect">
            <a:avLst/>
          </a:prstGeom>
          <a:solidFill>
            <a:srgbClr val="7F6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俯身划船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12+10+9+8+8+8</a:t>
            </a:r>
          </a:p>
          <a:p>
            <a:pPr algn="ctr"/>
            <a:r>
              <a:rPr lang="en-US" altLang="zh-CN" sz="1200" b="1" dirty="0"/>
              <a:t>12min</a:t>
            </a:r>
          </a:p>
        </p:txBody>
      </p:sp>
      <p:sp>
        <p:nvSpPr>
          <p:cNvPr id="72" name="矩形: 圆角 71">
            <a:extLst>
              <a:ext uri="{FF2B5EF4-FFF2-40B4-BE49-F238E27FC236}">
                <a16:creationId xmlns:a16="http://schemas.microsoft.com/office/drawing/2014/main" id="{BAD8B75B-D513-4DA4-8E5D-F0561C895145}"/>
              </a:ext>
            </a:extLst>
          </p:cNvPr>
          <p:cNvSpPr/>
          <p:nvPr/>
        </p:nvSpPr>
        <p:spPr>
          <a:xfrm>
            <a:off x="9961350" y="2708013"/>
            <a:ext cx="1453551" cy="595238"/>
          </a:xfrm>
          <a:prstGeom prst="roundRect">
            <a:avLst/>
          </a:prstGeom>
          <a:solidFill>
            <a:srgbClr val="7F6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直腿硬拉</a:t>
            </a:r>
            <a:r>
              <a:rPr lang="en-US" altLang="zh-CN" sz="1200" dirty="0"/>
              <a:t>10+10+9+9+8+8</a:t>
            </a:r>
          </a:p>
          <a:p>
            <a:pPr algn="ctr"/>
            <a:r>
              <a:rPr lang="en-US" altLang="zh-CN" sz="1200" b="1" dirty="0"/>
              <a:t>12min</a:t>
            </a:r>
          </a:p>
        </p:txBody>
      </p:sp>
      <p:sp>
        <p:nvSpPr>
          <p:cNvPr id="73" name="矩形: 圆角 72">
            <a:extLst>
              <a:ext uri="{FF2B5EF4-FFF2-40B4-BE49-F238E27FC236}">
                <a16:creationId xmlns:a16="http://schemas.microsoft.com/office/drawing/2014/main" id="{DDFB7DFE-4D43-4004-925E-63711D0E9A76}"/>
              </a:ext>
            </a:extLst>
          </p:cNvPr>
          <p:cNvSpPr/>
          <p:nvPr/>
        </p:nvSpPr>
        <p:spPr>
          <a:xfrm>
            <a:off x="9961350" y="4759599"/>
            <a:ext cx="1453551" cy="595238"/>
          </a:xfrm>
          <a:prstGeom prst="roundRect">
            <a:avLst/>
          </a:prstGeom>
          <a:solidFill>
            <a:srgbClr val="7F6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俄罗斯旋转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74" name="矩形: 圆角 73">
            <a:extLst>
              <a:ext uri="{FF2B5EF4-FFF2-40B4-BE49-F238E27FC236}">
                <a16:creationId xmlns:a16="http://schemas.microsoft.com/office/drawing/2014/main" id="{8C5F59CD-25DF-4CEA-A327-6D2A31AF5CDF}"/>
              </a:ext>
            </a:extLst>
          </p:cNvPr>
          <p:cNvSpPr/>
          <p:nvPr/>
        </p:nvSpPr>
        <p:spPr>
          <a:xfrm>
            <a:off x="9961350" y="5443701"/>
            <a:ext cx="1453551" cy="595238"/>
          </a:xfrm>
          <a:prstGeom prst="roundRect">
            <a:avLst/>
          </a:prstGeom>
          <a:solidFill>
            <a:srgbClr val="7F6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下腹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20+20+20</a:t>
            </a:r>
          </a:p>
          <a:p>
            <a:pPr algn="ctr"/>
            <a:r>
              <a:rPr lang="en-US" altLang="zh-CN" sz="1200" b="1" dirty="0"/>
              <a:t>8min</a:t>
            </a:r>
          </a:p>
        </p:txBody>
      </p:sp>
      <p:sp>
        <p:nvSpPr>
          <p:cNvPr id="75" name="矩形: 圆角 74">
            <a:extLst>
              <a:ext uri="{FF2B5EF4-FFF2-40B4-BE49-F238E27FC236}">
                <a16:creationId xmlns:a16="http://schemas.microsoft.com/office/drawing/2014/main" id="{C43ADC68-ACA6-4A02-9E77-092A686E822C}"/>
              </a:ext>
            </a:extLst>
          </p:cNvPr>
          <p:cNvSpPr/>
          <p:nvPr/>
        </p:nvSpPr>
        <p:spPr>
          <a:xfrm>
            <a:off x="9961350" y="3392115"/>
            <a:ext cx="1453551" cy="595238"/>
          </a:xfrm>
          <a:prstGeom prst="roundRect">
            <a:avLst/>
          </a:prstGeom>
          <a:solidFill>
            <a:srgbClr val="7F6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高位后拉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10+10+9+9+8+8</a:t>
            </a:r>
          </a:p>
          <a:p>
            <a:pPr algn="ctr"/>
            <a:r>
              <a:rPr lang="en-US" altLang="zh-CN" sz="1200" b="1" dirty="0"/>
              <a:t>10min</a:t>
            </a:r>
          </a:p>
        </p:txBody>
      </p:sp>
      <p:sp>
        <p:nvSpPr>
          <p:cNvPr id="76" name="矩形: 圆角 75">
            <a:extLst>
              <a:ext uri="{FF2B5EF4-FFF2-40B4-BE49-F238E27FC236}">
                <a16:creationId xmlns:a16="http://schemas.microsoft.com/office/drawing/2014/main" id="{42C536E8-2B2A-41C7-85B6-151D3BABCC1C}"/>
              </a:ext>
            </a:extLst>
          </p:cNvPr>
          <p:cNvSpPr/>
          <p:nvPr/>
        </p:nvSpPr>
        <p:spPr>
          <a:xfrm>
            <a:off x="9961350" y="4076217"/>
            <a:ext cx="1453551" cy="595238"/>
          </a:xfrm>
          <a:prstGeom prst="roundRect">
            <a:avLst/>
          </a:prstGeom>
          <a:solidFill>
            <a:srgbClr val="7F6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坐姿划船</a:t>
            </a:r>
            <a:endParaRPr lang="en-US" altLang="zh-CN" sz="1200" b="1" dirty="0"/>
          </a:p>
          <a:p>
            <a:pPr algn="ctr"/>
            <a:r>
              <a:rPr lang="en-US" altLang="zh-CN" sz="1200" dirty="0"/>
              <a:t>12/10/8/6 x3</a:t>
            </a:r>
          </a:p>
          <a:p>
            <a:pPr algn="ctr"/>
            <a:r>
              <a:rPr lang="en-US" altLang="zh-CN" sz="1200" b="1" dirty="0"/>
              <a:t>15min</a:t>
            </a:r>
          </a:p>
        </p:txBody>
      </p:sp>
      <p:sp>
        <p:nvSpPr>
          <p:cNvPr id="84" name="矩形: 圆角 83">
            <a:extLst>
              <a:ext uri="{FF2B5EF4-FFF2-40B4-BE49-F238E27FC236}">
                <a16:creationId xmlns:a16="http://schemas.microsoft.com/office/drawing/2014/main" id="{01136572-1E86-4AE4-B2E5-CDA230D96C32}"/>
              </a:ext>
            </a:extLst>
          </p:cNvPr>
          <p:cNvSpPr/>
          <p:nvPr/>
        </p:nvSpPr>
        <p:spPr>
          <a:xfrm>
            <a:off x="9961350" y="6127803"/>
            <a:ext cx="1453551" cy="595238"/>
          </a:xfrm>
          <a:prstGeom prst="roundRect">
            <a:avLst/>
          </a:prstGeom>
          <a:solidFill>
            <a:srgbClr val="7F6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/>
              <a:t>爬坡</a:t>
            </a:r>
            <a:endParaRPr lang="en-US" altLang="zh-CN" sz="1200" b="1" dirty="0"/>
          </a:p>
          <a:p>
            <a:pPr algn="ctr"/>
            <a:r>
              <a:rPr lang="en-US" altLang="zh-CN" sz="1200" b="1" dirty="0"/>
              <a:t>30min</a:t>
            </a:r>
          </a:p>
          <a:p>
            <a:pPr algn="ctr"/>
            <a:endParaRPr lang="en-US" altLang="zh-CN" sz="1200" b="1" dirty="0"/>
          </a:p>
        </p:txBody>
      </p:sp>
      <p:sp>
        <p:nvSpPr>
          <p:cNvPr id="2" name="太阳形 1">
            <a:extLst>
              <a:ext uri="{FF2B5EF4-FFF2-40B4-BE49-F238E27FC236}">
                <a16:creationId xmlns:a16="http://schemas.microsoft.com/office/drawing/2014/main" id="{5C304B63-6D47-440A-836E-D3C167DFF370}"/>
              </a:ext>
            </a:extLst>
          </p:cNvPr>
          <p:cNvSpPr/>
          <p:nvPr/>
        </p:nvSpPr>
        <p:spPr>
          <a:xfrm>
            <a:off x="1181802" y="75939"/>
            <a:ext cx="362326" cy="294997"/>
          </a:xfrm>
          <a:prstGeom prst="sun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太阳形 60">
            <a:extLst>
              <a:ext uri="{FF2B5EF4-FFF2-40B4-BE49-F238E27FC236}">
                <a16:creationId xmlns:a16="http://schemas.microsoft.com/office/drawing/2014/main" id="{F9A75860-04EB-4C2D-8AF8-5B057551B44F}"/>
              </a:ext>
            </a:extLst>
          </p:cNvPr>
          <p:cNvSpPr/>
          <p:nvPr/>
        </p:nvSpPr>
        <p:spPr>
          <a:xfrm>
            <a:off x="4283000" y="49445"/>
            <a:ext cx="362310" cy="275135"/>
          </a:xfrm>
          <a:prstGeom prst="sun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太阳形 61">
            <a:extLst>
              <a:ext uri="{FF2B5EF4-FFF2-40B4-BE49-F238E27FC236}">
                <a16:creationId xmlns:a16="http://schemas.microsoft.com/office/drawing/2014/main" id="{292FA260-AD17-496C-BEBA-CE6CA2B0E722}"/>
              </a:ext>
            </a:extLst>
          </p:cNvPr>
          <p:cNvSpPr/>
          <p:nvPr/>
        </p:nvSpPr>
        <p:spPr>
          <a:xfrm>
            <a:off x="7394251" y="81343"/>
            <a:ext cx="362310" cy="275135"/>
          </a:xfrm>
          <a:prstGeom prst="sun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5422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>
            <a:extLst>
              <a:ext uri="{FF2B5EF4-FFF2-40B4-BE49-F238E27FC236}">
                <a16:creationId xmlns:a16="http://schemas.microsoft.com/office/drawing/2014/main" id="{A69D5FBE-17B9-4096-9CA6-F06D71DC2953}"/>
              </a:ext>
            </a:extLst>
          </p:cNvPr>
          <p:cNvGrpSpPr/>
          <p:nvPr/>
        </p:nvGrpSpPr>
        <p:grpSpPr>
          <a:xfrm>
            <a:off x="197329" y="64697"/>
            <a:ext cx="2700068" cy="3364303"/>
            <a:chOff x="914400" y="264543"/>
            <a:chExt cx="2700068" cy="3364303"/>
          </a:xfrm>
        </p:grpSpPr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2CF22A5D-2EAD-4A73-AD14-D33F84A2753A}"/>
                </a:ext>
              </a:extLst>
            </p:cNvPr>
            <p:cNvSpPr/>
            <p:nvPr/>
          </p:nvSpPr>
          <p:spPr>
            <a:xfrm>
              <a:off x="914400" y="264543"/>
              <a:ext cx="2700068" cy="9834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/>
                <a:t>2</a:t>
              </a:r>
              <a:r>
                <a:rPr lang="zh-CN" altLang="en-US" sz="1400" dirty="0"/>
                <a:t>西红柿</a:t>
              </a:r>
              <a:r>
                <a:rPr lang="en-US" altLang="zh-CN" sz="1400" dirty="0"/>
                <a:t>+3</a:t>
              </a:r>
              <a:r>
                <a:rPr lang="zh-CN" altLang="en-US" sz="1400" dirty="0"/>
                <a:t>鸡蛋</a:t>
              </a:r>
            </a:p>
          </p:txBody>
        </p:sp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7174D2CE-D094-434A-9AFA-F48746BDC0C0}"/>
                </a:ext>
              </a:extLst>
            </p:cNvPr>
            <p:cNvSpPr/>
            <p:nvPr/>
          </p:nvSpPr>
          <p:spPr>
            <a:xfrm>
              <a:off x="914400" y="1247955"/>
              <a:ext cx="2700068" cy="9834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/>
                <a:t>1</a:t>
              </a:r>
              <a:r>
                <a:rPr lang="zh-CN" altLang="en-US" sz="1400" dirty="0"/>
                <a:t>西红柿</a:t>
              </a:r>
              <a:r>
                <a:rPr lang="en-US" altLang="zh-CN" sz="1400" dirty="0"/>
                <a:t>+2</a:t>
              </a:r>
              <a:r>
                <a:rPr lang="zh-CN" altLang="en-US" sz="1400" dirty="0"/>
                <a:t>鸡蛋</a:t>
              </a:r>
              <a:r>
                <a:rPr lang="en-US" altLang="zh-CN" sz="1400" dirty="0"/>
                <a:t>+</a:t>
              </a:r>
              <a:r>
                <a:rPr lang="zh-CN" altLang="en-US" sz="1400" dirty="0"/>
                <a:t>虾仁</a:t>
              </a:r>
            </a:p>
          </p:txBody>
        </p:sp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1E7E0458-BAE4-4271-9B4C-212B38683CEA}"/>
                </a:ext>
              </a:extLst>
            </p:cNvPr>
            <p:cNvSpPr/>
            <p:nvPr/>
          </p:nvSpPr>
          <p:spPr>
            <a:xfrm>
              <a:off x="1391009" y="2231367"/>
              <a:ext cx="1746849" cy="1397479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marL="228600" indent="-228600">
                <a:buAutoNum type="arabicPeriod"/>
              </a:pPr>
              <a:r>
                <a:rPr lang="zh-CN" altLang="en-US" sz="1200" dirty="0"/>
                <a:t>料酒，盐，黑胡椒腌制虾仁</a:t>
              </a:r>
              <a:r>
                <a:rPr lang="en-US" altLang="zh-CN" sz="1200" dirty="0"/>
                <a:t>8</a:t>
              </a:r>
              <a:r>
                <a:rPr lang="zh-CN" altLang="en-US" sz="1200" dirty="0"/>
                <a:t>分钟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r>
                <a:rPr lang="zh-CN" altLang="en-US" sz="1200" dirty="0"/>
                <a:t>盐打鸡蛋，油热开炒，出锅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r>
                <a:rPr lang="zh-CN" altLang="en-US" sz="1200" dirty="0"/>
                <a:t>盐，糖炒西红柿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r>
                <a:rPr lang="zh-CN" altLang="en-US" sz="1200" dirty="0"/>
                <a:t>入虾仁鸡蛋，翻炒</a:t>
              </a:r>
            </a:p>
          </p:txBody>
        </p:sp>
      </p:grpSp>
      <p:sp>
        <p:nvSpPr>
          <p:cNvPr id="5" name="椭圆 4">
            <a:extLst>
              <a:ext uri="{FF2B5EF4-FFF2-40B4-BE49-F238E27FC236}">
                <a16:creationId xmlns:a16="http://schemas.microsoft.com/office/drawing/2014/main" id="{D3BCC32A-9734-46BA-A501-9C41DDCAAA6D}"/>
              </a:ext>
            </a:extLst>
          </p:cNvPr>
          <p:cNvSpPr/>
          <p:nvPr/>
        </p:nvSpPr>
        <p:spPr>
          <a:xfrm>
            <a:off x="2934776" y="64697"/>
            <a:ext cx="2700068" cy="9834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鸡扒</a:t>
            </a:r>
            <a:r>
              <a:rPr lang="en-US" altLang="zh-CN" sz="1400" dirty="0"/>
              <a:t>(~300g)</a:t>
            </a:r>
            <a:endParaRPr lang="zh-CN" altLang="en-US" sz="1400" dirty="0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62186EAA-66C8-44ED-B3B7-75F8A6F5FF6D}"/>
              </a:ext>
            </a:extLst>
          </p:cNvPr>
          <p:cNvGrpSpPr/>
          <p:nvPr/>
        </p:nvGrpSpPr>
        <p:grpSpPr>
          <a:xfrm>
            <a:off x="2934776" y="3512386"/>
            <a:ext cx="2700068" cy="2806463"/>
            <a:chOff x="4436852" y="2211239"/>
            <a:chExt cx="2700068" cy="2806463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C8B3625-C5EB-46CC-87B7-14D3C1A04120}"/>
                </a:ext>
              </a:extLst>
            </p:cNvPr>
            <p:cNvSpPr/>
            <p:nvPr/>
          </p:nvSpPr>
          <p:spPr>
            <a:xfrm>
              <a:off x="4436852" y="2211239"/>
              <a:ext cx="2700068" cy="9834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/>
                <a:t>2</a:t>
              </a:r>
              <a:r>
                <a:rPr lang="zh-CN" altLang="en-US" sz="1400" dirty="0"/>
                <a:t>西红柿</a:t>
              </a:r>
              <a:r>
                <a:rPr lang="en-US" altLang="zh-CN" sz="1400" dirty="0"/>
                <a:t>+</a:t>
              </a:r>
              <a:r>
                <a:rPr lang="zh-CN" altLang="en-US" sz="1400" dirty="0"/>
                <a:t>牛肉</a:t>
              </a:r>
              <a:r>
                <a:rPr lang="en-US" altLang="zh-CN" sz="1400" dirty="0"/>
                <a:t>(~200g)</a:t>
              </a:r>
              <a:endParaRPr lang="zh-CN" altLang="en-US" sz="1400" dirty="0"/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AC3C75B5-FD79-4BFA-9D4D-82D32A833279}"/>
                </a:ext>
              </a:extLst>
            </p:cNvPr>
            <p:cNvSpPr/>
            <p:nvPr/>
          </p:nvSpPr>
          <p:spPr>
            <a:xfrm>
              <a:off x="4913461" y="3194651"/>
              <a:ext cx="1746849" cy="1823051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marL="228600" indent="-228600">
                <a:buAutoNum type="arabicPeriod"/>
              </a:pPr>
              <a:r>
                <a:rPr lang="zh-CN" altLang="en-US" sz="1200" dirty="0"/>
                <a:t>牛肉切粒，姜片料酒焯水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r>
                <a:rPr lang="zh-CN" altLang="en-US" sz="1200" dirty="0"/>
                <a:t>热锅入油煸姜蒜，炒牛肉，出锅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r>
                <a:rPr lang="zh-CN" altLang="en-US" sz="1200" dirty="0"/>
                <a:t>盐，糖炒西红柿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r>
                <a:rPr lang="zh-CN" altLang="en-US" sz="1200" dirty="0"/>
                <a:t>入牛肉，盐，鸡精，翻炒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r>
                <a:rPr lang="zh-CN" altLang="en-US" sz="1200" dirty="0"/>
                <a:t>高压锅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endParaRPr lang="zh-CN" altLang="en-US" sz="1200" dirty="0"/>
            </a:p>
          </p:txBody>
        </p:sp>
      </p:grpSp>
      <p:sp>
        <p:nvSpPr>
          <p:cNvPr id="10" name="椭圆 9">
            <a:extLst>
              <a:ext uri="{FF2B5EF4-FFF2-40B4-BE49-F238E27FC236}">
                <a16:creationId xmlns:a16="http://schemas.microsoft.com/office/drawing/2014/main" id="{0195DE2E-AB24-46AA-ACAF-E1FA6919917F}"/>
              </a:ext>
            </a:extLst>
          </p:cNvPr>
          <p:cNvSpPr/>
          <p:nvPr/>
        </p:nvSpPr>
        <p:spPr>
          <a:xfrm>
            <a:off x="2934776" y="2390957"/>
            <a:ext cx="2700068" cy="9834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2</a:t>
            </a:r>
            <a:r>
              <a:rPr lang="zh-CN" altLang="en-US" sz="1400" dirty="0"/>
              <a:t>青椒</a:t>
            </a:r>
            <a:r>
              <a:rPr lang="en-US" altLang="zh-CN" sz="1400" dirty="0"/>
              <a:t>+3</a:t>
            </a:r>
            <a:r>
              <a:rPr lang="zh-CN" altLang="en-US" sz="1400" dirty="0"/>
              <a:t>鸡蛋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5F09C91F-FC57-414C-B065-F8A525F027C6}"/>
              </a:ext>
            </a:extLst>
          </p:cNvPr>
          <p:cNvSpPr/>
          <p:nvPr/>
        </p:nvSpPr>
        <p:spPr>
          <a:xfrm>
            <a:off x="2934776" y="1227827"/>
            <a:ext cx="2700068" cy="9834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牛扒</a:t>
            </a:r>
            <a:r>
              <a:rPr lang="en-US" altLang="zh-CN" sz="1400" dirty="0"/>
              <a:t>(~200g)</a:t>
            </a:r>
            <a:endParaRPr lang="zh-CN" altLang="en-US" sz="1400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ACD48CF8-D058-4567-A114-88C62AC7DA29}"/>
              </a:ext>
            </a:extLst>
          </p:cNvPr>
          <p:cNvGrpSpPr/>
          <p:nvPr/>
        </p:nvGrpSpPr>
        <p:grpSpPr>
          <a:xfrm>
            <a:off x="197328" y="3512386"/>
            <a:ext cx="2700068" cy="3198964"/>
            <a:chOff x="373810" y="3740269"/>
            <a:chExt cx="2700068" cy="3198964"/>
          </a:xfrm>
        </p:grpSpPr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833792E2-FD96-41C3-965A-BC5BD866F10E}"/>
                </a:ext>
              </a:extLst>
            </p:cNvPr>
            <p:cNvSpPr/>
            <p:nvPr/>
          </p:nvSpPr>
          <p:spPr>
            <a:xfrm>
              <a:off x="850419" y="4723681"/>
              <a:ext cx="1746849" cy="2215552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marL="228600" indent="-228600">
                <a:buAutoNum type="arabicPeriod"/>
              </a:pPr>
              <a:r>
                <a:rPr lang="zh-CN" altLang="en-US" sz="1200" dirty="0"/>
                <a:t>盐糖均匀鱼片，生抽淀粉再均匀</a:t>
              </a:r>
              <a:endParaRPr lang="en-US" altLang="zh-CN" sz="1200" dirty="0"/>
            </a:p>
            <a:p>
              <a:r>
                <a:rPr lang="zh-CN" altLang="en-US" sz="1200" dirty="0"/>
                <a:t>     油最后均匀腌制</a:t>
              </a:r>
              <a:endParaRPr lang="en-US" altLang="zh-CN" sz="1200" dirty="0"/>
            </a:p>
            <a:p>
              <a:r>
                <a:rPr lang="en-US" altLang="zh-CN" sz="1200" dirty="0"/>
                <a:t>     </a:t>
              </a:r>
              <a:r>
                <a:rPr lang="zh-CN" altLang="en-US" sz="1200" dirty="0"/>
                <a:t>十分钟</a:t>
              </a:r>
              <a:endParaRPr lang="en-US" altLang="zh-CN" sz="1200" dirty="0"/>
            </a:p>
            <a:p>
              <a:r>
                <a:rPr lang="en-US" altLang="zh-CN" sz="1200" dirty="0"/>
                <a:t>2.  </a:t>
              </a:r>
              <a:r>
                <a:rPr lang="zh-CN" altLang="en-US" sz="1200" dirty="0"/>
                <a:t>热锅入油煸姜蒜，</a:t>
              </a:r>
              <a:endParaRPr lang="en-US" altLang="zh-CN" sz="1200" dirty="0"/>
            </a:p>
            <a:p>
              <a:r>
                <a:rPr lang="en-US" altLang="zh-CN" sz="1200" dirty="0"/>
                <a:t>      </a:t>
              </a:r>
              <a:r>
                <a:rPr lang="zh-CN" altLang="en-US" sz="1200" dirty="0"/>
                <a:t>炒红绿椒，出锅</a:t>
              </a:r>
              <a:endParaRPr lang="en-US" altLang="zh-CN" sz="1200" dirty="0"/>
            </a:p>
            <a:p>
              <a:pPr marL="228600" indent="-228600">
                <a:buAutoNum type="arabicPeriod" startAt="3"/>
              </a:pPr>
              <a:r>
                <a:rPr lang="zh-CN" altLang="en-US" sz="1200" dirty="0"/>
                <a:t>小火煎鱼</a:t>
              </a:r>
              <a:endParaRPr lang="en-US" altLang="zh-CN" sz="1200" dirty="0"/>
            </a:p>
            <a:p>
              <a:pPr marL="228600" indent="-228600">
                <a:buAutoNum type="arabicPeriod" startAt="3"/>
              </a:pPr>
              <a:r>
                <a:rPr lang="zh-CN" altLang="en-US" sz="1200" dirty="0"/>
                <a:t>加姜蒜椒，生抽，料酒翻炒</a:t>
              </a: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16753817-3C70-49C7-99F1-D6100638A473}"/>
                </a:ext>
              </a:extLst>
            </p:cNvPr>
            <p:cNvSpPr/>
            <p:nvPr/>
          </p:nvSpPr>
          <p:spPr>
            <a:xfrm>
              <a:off x="373810" y="3740269"/>
              <a:ext cx="2700068" cy="9834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/>
                <a:t>鱼片</a:t>
              </a:r>
              <a:r>
                <a:rPr lang="en-US" altLang="zh-CN" sz="1400" dirty="0"/>
                <a:t>(~300g)</a:t>
              </a:r>
              <a:endParaRPr lang="zh-CN" altLang="en-US" sz="1400" dirty="0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3E0F1540-436E-4B6D-933A-1C1AC89360A0}"/>
              </a:ext>
            </a:extLst>
          </p:cNvPr>
          <p:cNvGrpSpPr/>
          <p:nvPr/>
        </p:nvGrpSpPr>
        <p:grpSpPr>
          <a:xfrm>
            <a:off x="5672223" y="63613"/>
            <a:ext cx="2961021" cy="1452837"/>
            <a:chOff x="6955402" y="3564865"/>
            <a:chExt cx="2961021" cy="1452837"/>
          </a:xfrm>
        </p:grpSpPr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7D70E2C5-4F7A-44EB-9BC8-32277300A311}"/>
                </a:ext>
              </a:extLst>
            </p:cNvPr>
            <p:cNvSpPr/>
            <p:nvPr/>
          </p:nvSpPr>
          <p:spPr>
            <a:xfrm>
              <a:off x="6955402" y="4548277"/>
              <a:ext cx="2961021" cy="469425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r>
                <a:rPr lang="zh-CN" altLang="en-US" sz="1200" dirty="0"/>
                <a:t>姜丝 蒜片 黑胡椒 料酒 生抽 耗油 </a:t>
              </a:r>
              <a:r>
                <a:rPr lang="en-US" altLang="zh-CN" sz="1200" dirty="0"/>
                <a:t>30</a:t>
              </a:r>
              <a:r>
                <a:rPr lang="zh-CN" altLang="en-US" sz="1200" dirty="0"/>
                <a:t>分钟</a:t>
              </a: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107C0E78-018A-4871-B0CB-13ADDE516739}"/>
                </a:ext>
              </a:extLst>
            </p:cNvPr>
            <p:cNvSpPr/>
            <p:nvPr/>
          </p:nvSpPr>
          <p:spPr>
            <a:xfrm>
              <a:off x="7085879" y="3564865"/>
              <a:ext cx="2700068" cy="9834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/>
                <a:t>煎马鲛鱼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C395D4C6-4408-4B89-AE0F-F9718A287E90}"/>
              </a:ext>
            </a:extLst>
          </p:cNvPr>
          <p:cNvGrpSpPr/>
          <p:nvPr/>
        </p:nvGrpSpPr>
        <p:grpSpPr>
          <a:xfrm>
            <a:off x="5802699" y="1579354"/>
            <a:ext cx="2700068" cy="3590029"/>
            <a:chOff x="5802700" y="1603073"/>
            <a:chExt cx="2700068" cy="3590029"/>
          </a:xfrm>
        </p:grpSpPr>
        <p:sp>
          <p:nvSpPr>
            <p:cNvPr id="20" name="矩形: 圆角 19">
              <a:extLst>
                <a:ext uri="{FF2B5EF4-FFF2-40B4-BE49-F238E27FC236}">
                  <a16:creationId xmlns:a16="http://schemas.microsoft.com/office/drawing/2014/main" id="{CDBA9E78-64C1-4824-9A67-185186FA1DD5}"/>
                </a:ext>
              </a:extLst>
            </p:cNvPr>
            <p:cNvSpPr/>
            <p:nvPr/>
          </p:nvSpPr>
          <p:spPr>
            <a:xfrm>
              <a:off x="6279308" y="2586485"/>
              <a:ext cx="1746849" cy="2606617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1"/>
            <a:lstStyle/>
            <a:p>
              <a:pPr marL="228600" indent="-228600">
                <a:buAutoNum type="arabicPeriod"/>
              </a:pPr>
              <a:r>
                <a:rPr lang="zh-CN" altLang="en-US" sz="1200" dirty="0"/>
                <a:t>姜片，料酒，生抽，盐，胡椒粉，生粉腌制</a:t>
              </a:r>
              <a:r>
                <a:rPr lang="en-US" altLang="zh-CN" sz="1200" dirty="0"/>
                <a:t>30</a:t>
              </a:r>
              <a:r>
                <a:rPr lang="zh-CN" altLang="en-US" sz="1200" dirty="0"/>
                <a:t>分钟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r>
                <a:rPr lang="zh-CN" altLang="en-US" sz="1200" dirty="0"/>
                <a:t>生抽，老抽，耗油，白糖，盐，清水，调汁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r>
                <a:rPr lang="zh-CN" altLang="en-US" sz="1200" dirty="0"/>
                <a:t>热锅热油，下鱼块煎两面，出锅备用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r>
                <a:rPr lang="zh-CN" altLang="en-US" sz="1200" dirty="0"/>
                <a:t>下姜片，小米辣碎，蒜末，翻炒，下鱼块，翻炒</a:t>
              </a:r>
              <a:endParaRPr lang="en-US" altLang="zh-CN" sz="1200" dirty="0"/>
            </a:p>
            <a:p>
              <a:pPr marL="228600" indent="-228600">
                <a:buAutoNum type="arabicPeriod"/>
              </a:pPr>
              <a:r>
                <a:rPr lang="zh-CN" altLang="en-US" sz="1200" dirty="0"/>
                <a:t>倒入料汁，焖煮</a:t>
              </a: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B571A1EB-15A8-4BF1-B97C-2AC369B12FF6}"/>
                </a:ext>
              </a:extLst>
            </p:cNvPr>
            <p:cNvSpPr/>
            <p:nvPr/>
          </p:nvSpPr>
          <p:spPr>
            <a:xfrm>
              <a:off x="5802700" y="1603073"/>
              <a:ext cx="2700068" cy="9834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/>
                <a:t>红烧鱼块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01762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4F476E58-A58B-4744-999B-C825CB6115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20000" cy="407716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8C89BD7-8548-45F8-8F43-C927AF4A2E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000" y="3298600"/>
            <a:ext cx="6120000" cy="407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069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流程图: 可选过程 3">
            <a:extLst>
              <a:ext uri="{FF2B5EF4-FFF2-40B4-BE49-F238E27FC236}">
                <a16:creationId xmlns:a16="http://schemas.microsoft.com/office/drawing/2014/main" id="{D54CE973-5045-4D5F-BD9D-94DA3D0AB1DF}"/>
              </a:ext>
            </a:extLst>
          </p:cNvPr>
          <p:cNvSpPr/>
          <p:nvPr/>
        </p:nvSpPr>
        <p:spPr>
          <a:xfrm>
            <a:off x="155274" y="163901"/>
            <a:ext cx="3236124" cy="451161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流程图: 可选过程 4">
            <a:extLst>
              <a:ext uri="{FF2B5EF4-FFF2-40B4-BE49-F238E27FC236}">
                <a16:creationId xmlns:a16="http://schemas.microsoft.com/office/drawing/2014/main" id="{21922DCB-FA08-4C87-9A6B-0227EBA698F5}"/>
              </a:ext>
            </a:extLst>
          </p:cNvPr>
          <p:cNvSpPr/>
          <p:nvPr/>
        </p:nvSpPr>
        <p:spPr>
          <a:xfrm>
            <a:off x="3694244" y="99205"/>
            <a:ext cx="6693412" cy="451161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流程图: 可选过程 6">
            <a:extLst>
              <a:ext uri="{FF2B5EF4-FFF2-40B4-BE49-F238E27FC236}">
                <a16:creationId xmlns:a16="http://schemas.microsoft.com/office/drawing/2014/main" id="{F981EDF5-851C-4DA3-AF71-78CDE4FA8BDB}"/>
              </a:ext>
            </a:extLst>
          </p:cNvPr>
          <p:cNvSpPr/>
          <p:nvPr/>
        </p:nvSpPr>
        <p:spPr>
          <a:xfrm>
            <a:off x="10738081" y="99205"/>
            <a:ext cx="1322719" cy="451161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输出</a:t>
            </a:r>
            <a:endParaRPr lang="en-US" altLang="zh-CN" dirty="0"/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F637B671-CA5F-448D-BE14-7B889E224E49}"/>
              </a:ext>
            </a:extLst>
          </p:cNvPr>
          <p:cNvGrpSpPr/>
          <p:nvPr/>
        </p:nvGrpSpPr>
        <p:grpSpPr>
          <a:xfrm>
            <a:off x="8553517" y="566209"/>
            <a:ext cx="1622217" cy="1030856"/>
            <a:chOff x="5992482" y="1755478"/>
            <a:chExt cx="1622217" cy="1030856"/>
          </a:xfrm>
        </p:grpSpPr>
        <p:sp>
          <p:nvSpPr>
            <p:cNvPr id="17" name="流程图: 过程 16">
              <a:extLst>
                <a:ext uri="{FF2B5EF4-FFF2-40B4-BE49-F238E27FC236}">
                  <a16:creationId xmlns:a16="http://schemas.microsoft.com/office/drawing/2014/main" id="{51D251AC-E29C-444C-9C7C-4CDDFC8C8813}"/>
                </a:ext>
              </a:extLst>
            </p:cNvPr>
            <p:cNvSpPr/>
            <p:nvPr/>
          </p:nvSpPr>
          <p:spPr>
            <a:xfrm>
              <a:off x="5992482" y="1755478"/>
              <a:ext cx="1622217" cy="646978"/>
            </a:xfrm>
            <a:prstGeom prst="flowChart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zh-CN" dirty="0"/>
                <a:t>1.</a:t>
              </a:r>
              <a:r>
                <a:rPr lang="zh-CN" altLang="en-US" dirty="0"/>
                <a:t>收到</a:t>
              </a:r>
              <a:r>
                <a:rPr lang="en-US" altLang="zh-CN" dirty="0"/>
                <a:t>c</a:t>
              </a:r>
              <a:r>
                <a:rPr lang="zh-CN" altLang="en-US" dirty="0"/>
                <a:t>，发送</a:t>
              </a:r>
              <a:endParaRPr lang="en-US" altLang="zh-CN" dirty="0"/>
            </a:p>
            <a:p>
              <a:pPr algn="ctr"/>
              <a:r>
                <a:rPr lang="en-US" altLang="zh-CN" dirty="0"/>
                <a:t>2.state=I</a:t>
              </a:r>
              <a:endParaRPr lang="zh-CN" altLang="en-US" dirty="0"/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16A8FE07-F543-4E86-B5B1-7AC7D0A59B6C}"/>
                </a:ext>
              </a:extLst>
            </p:cNvPr>
            <p:cNvSpPr/>
            <p:nvPr/>
          </p:nvSpPr>
          <p:spPr>
            <a:xfrm>
              <a:off x="6467159" y="2402456"/>
              <a:ext cx="672860" cy="383878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</a:t>
              </a:r>
              <a:endParaRPr lang="zh-CN" altLang="en-US" dirty="0"/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A474008B-508E-4604-B1A7-99D33F06AF30}"/>
              </a:ext>
            </a:extLst>
          </p:cNvPr>
          <p:cNvGrpSpPr/>
          <p:nvPr/>
        </p:nvGrpSpPr>
        <p:grpSpPr>
          <a:xfrm>
            <a:off x="8553518" y="3115310"/>
            <a:ext cx="1622217" cy="1031878"/>
            <a:chOff x="5992482" y="4490044"/>
            <a:chExt cx="1622217" cy="1031878"/>
          </a:xfrm>
        </p:grpSpPr>
        <p:sp>
          <p:nvSpPr>
            <p:cNvPr id="19" name="流程图: 过程 18">
              <a:extLst>
                <a:ext uri="{FF2B5EF4-FFF2-40B4-BE49-F238E27FC236}">
                  <a16:creationId xmlns:a16="http://schemas.microsoft.com/office/drawing/2014/main" id="{442D5C53-0B8E-4F27-99FB-99AA0CC1B2BD}"/>
                </a:ext>
              </a:extLst>
            </p:cNvPr>
            <p:cNvSpPr/>
            <p:nvPr/>
          </p:nvSpPr>
          <p:spPr>
            <a:xfrm>
              <a:off x="5992482" y="4873922"/>
              <a:ext cx="1622217" cy="648000"/>
            </a:xfrm>
            <a:prstGeom prst="flowChart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1.</a:t>
              </a:r>
              <a:r>
                <a:rPr lang="zh-CN" altLang="en-US" dirty="0"/>
                <a:t>收到</a:t>
              </a:r>
              <a:r>
                <a:rPr lang="en-US" altLang="zh-CN" dirty="0" err="1"/>
                <a:t>i</a:t>
              </a:r>
              <a:r>
                <a:rPr lang="zh-CN" altLang="en-US" dirty="0"/>
                <a:t>，发送</a:t>
              </a:r>
              <a:endParaRPr lang="en-US" altLang="zh-CN" dirty="0"/>
            </a:p>
            <a:p>
              <a:pPr algn="ctr"/>
              <a:r>
                <a:rPr lang="en-US" altLang="zh-CN" dirty="0"/>
                <a:t>2.state=I</a:t>
              </a:r>
              <a:endParaRPr lang="zh-CN" altLang="en-US" dirty="0"/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185D5292-FE0A-4947-A112-1FEC9E402890}"/>
                </a:ext>
              </a:extLst>
            </p:cNvPr>
            <p:cNvSpPr/>
            <p:nvPr/>
          </p:nvSpPr>
          <p:spPr>
            <a:xfrm>
              <a:off x="6467160" y="4490044"/>
              <a:ext cx="672860" cy="383878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i</a:t>
              </a:r>
              <a:endParaRPr lang="zh-CN" altLang="en-US" dirty="0"/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B476776E-C29D-47A7-BD3B-C2755AC6B8B1}"/>
              </a:ext>
            </a:extLst>
          </p:cNvPr>
          <p:cNvGrpSpPr/>
          <p:nvPr/>
        </p:nvGrpSpPr>
        <p:grpSpPr>
          <a:xfrm>
            <a:off x="6491756" y="2090927"/>
            <a:ext cx="2158758" cy="457200"/>
            <a:chOff x="4230478" y="2465036"/>
            <a:chExt cx="1439172" cy="457200"/>
          </a:xfrm>
        </p:grpSpPr>
        <p:sp>
          <p:nvSpPr>
            <p:cNvPr id="16" name="流程图: 过程 15">
              <a:extLst>
                <a:ext uri="{FF2B5EF4-FFF2-40B4-BE49-F238E27FC236}">
                  <a16:creationId xmlns:a16="http://schemas.microsoft.com/office/drawing/2014/main" id="{EB5A0599-6A59-4CCB-B657-A61B9D6E1A77}"/>
                </a:ext>
              </a:extLst>
            </p:cNvPr>
            <p:cNvSpPr/>
            <p:nvPr/>
          </p:nvSpPr>
          <p:spPr>
            <a:xfrm>
              <a:off x="4230478" y="2465036"/>
              <a:ext cx="762780" cy="457200"/>
            </a:xfrm>
            <a:prstGeom prst="flowChart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回发空闲</a:t>
              </a: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3C4C5902-6779-4874-8876-74DAE0C65530}"/>
                </a:ext>
              </a:extLst>
            </p:cNvPr>
            <p:cNvSpPr/>
            <p:nvPr/>
          </p:nvSpPr>
          <p:spPr>
            <a:xfrm>
              <a:off x="4996790" y="2510285"/>
              <a:ext cx="672860" cy="383878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I</a:t>
              </a:r>
              <a:endParaRPr lang="zh-CN" altLang="en-US" dirty="0"/>
            </a:p>
          </p:txBody>
        </p:sp>
      </p:grpSp>
      <p:cxnSp>
        <p:nvCxnSpPr>
          <p:cNvPr id="43" name="连接符: 曲线 42">
            <a:extLst>
              <a:ext uri="{FF2B5EF4-FFF2-40B4-BE49-F238E27FC236}">
                <a16:creationId xmlns:a16="http://schemas.microsoft.com/office/drawing/2014/main" id="{DCCB629C-EE80-4EC0-8DB4-54CC551BA174}"/>
              </a:ext>
            </a:extLst>
          </p:cNvPr>
          <p:cNvCxnSpPr>
            <a:cxnSpLocks/>
            <a:stCxn id="27" idx="4"/>
            <a:endCxn id="24" idx="3"/>
          </p:cNvCxnSpPr>
          <p:nvPr/>
        </p:nvCxnSpPr>
        <p:spPr>
          <a:xfrm rot="16200000" flipH="1">
            <a:off x="8174843" y="2491079"/>
            <a:ext cx="922916" cy="980865"/>
          </a:xfrm>
          <a:prstGeom prst="curvedConnector3">
            <a:avLst>
              <a:gd name="adj1" fmla="val 98867"/>
            </a:avLst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连接符: 曲线 53">
            <a:extLst>
              <a:ext uri="{FF2B5EF4-FFF2-40B4-BE49-F238E27FC236}">
                <a16:creationId xmlns:a16="http://schemas.microsoft.com/office/drawing/2014/main" id="{8A28DB71-BF70-4F1E-8C70-EB2FB6D4937F}"/>
              </a:ext>
            </a:extLst>
          </p:cNvPr>
          <p:cNvCxnSpPr>
            <a:cxnSpLocks/>
            <a:stCxn id="27" idx="0"/>
            <a:endCxn id="22" idx="1"/>
          </p:cNvCxnSpPr>
          <p:nvPr/>
        </p:nvCxnSpPr>
        <p:spPr>
          <a:xfrm rot="5400000" flipH="1" flipV="1">
            <a:off x="8202915" y="1212360"/>
            <a:ext cx="866771" cy="980863"/>
          </a:xfrm>
          <a:prstGeom prst="curvedConnector3">
            <a:avLst>
              <a:gd name="adj1" fmla="val 98794"/>
            </a:avLst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连接符: 曲线 57">
            <a:extLst>
              <a:ext uri="{FF2B5EF4-FFF2-40B4-BE49-F238E27FC236}">
                <a16:creationId xmlns:a16="http://schemas.microsoft.com/office/drawing/2014/main" id="{45C91F1B-FD04-45F6-9BC2-9724D3B24079}"/>
              </a:ext>
            </a:extLst>
          </p:cNvPr>
          <p:cNvCxnSpPr>
            <a:cxnSpLocks/>
            <a:stCxn id="22" idx="3"/>
            <a:endCxn id="27" idx="7"/>
          </p:cNvCxnSpPr>
          <p:nvPr/>
        </p:nvCxnSpPr>
        <p:spPr>
          <a:xfrm rot="5400000">
            <a:off x="8488947" y="1554608"/>
            <a:ext cx="651547" cy="624025"/>
          </a:xfrm>
          <a:prstGeom prst="curvedConnector3">
            <a:avLst>
              <a:gd name="adj1" fmla="val 95319"/>
            </a:avLst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连接符: 曲线 63">
            <a:extLst>
              <a:ext uri="{FF2B5EF4-FFF2-40B4-BE49-F238E27FC236}">
                <a16:creationId xmlns:a16="http://schemas.microsoft.com/office/drawing/2014/main" id="{409CEFC1-242A-4E94-97C7-B0F662434A1D}"/>
              </a:ext>
            </a:extLst>
          </p:cNvPr>
          <p:cNvCxnSpPr>
            <a:cxnSpLocks/>
            <a:stCxn id="24" idx="1"/>
            <a:endCxn id="27" idx="5"/>
          </p:cNvCxnSpPr>
          <p:nvPr/>
        </p:nvCxnSpPr>
        <p:spPr>
          <a:xfrm rot="16200000" flipV="1">
            <a:off x="8460875" y="2505668"/>
            <a:ext cx="707692" cy="624027"/>
          </a:xfrm>
          <a:prstGeom prst="curvedConnector3">
            <a:avLst>
              <a:gd name="adj1" fmla="val 98453"/>
            </a:avLst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E915E4FC-7B97-4153-92D9-A176A0597382}"/>
              </a:ext>
            </a:extLst>
          </p:cNvPr>
          <p:cNvGrpSpPr/>
          <p:nvPr/>
        </p:nvGrpSpPr>
        <p:grpSpPr>
          <a:xfrm>
            <a:off x="1376408" y="3536867"/>
            <a:ext cx="1613636" cy="860128"/>
            <a:chOff x="797230" y="1421384"/>
            <a:chExt cx="1613636" cy="860128"/>
          </a:xfrm>
        </p:grpSpPr>
        <p:sp>
          <p:nvSpPr>
            <p:cNvPr id="72" name="矩形: 圆顶角 71">
              <a:extLst>
                <a:ext uri="{FF2B5EF4-FFF2-40B4-BE49-F238E27FC236}">
                  <a16:creationId xmlns:a16="http://schemas.microsoft.com/office/drawing/2014/main" id="{01CB3295-5D34-4A75-9FCC-2237F136D6BD}"/>
                </a:ext>
              </a:extLst>
            </p:cNvPr>
            <p:cNvSpPr/>
            <p:nvPr/>
          </p:nvSpPr>
          <p:spPr>
            <a:xfrm>
              <a:off x="797230" y="1805262"/>
              <a:ext cx="1613636" cy="476250"/>
            </a:xfrm>
            <a:prstGeom prst="round2Same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1.</a:t>
              </a:r>
              <a:r>
                <a:rPr lang="zh-CN" altLang="en-US" dirty="0"/>
                <a:t>读状态</a:t>
              </a:r>
            </a:p>
          </p:txBody>
        </p:sp>
        <p:sp>
          <p:nvSpPr>
            <p:cNvPr id="73" name="流程图: 离页连接符 72">
              <a:extLst>
                <a:ext uri="{FF2B5EF4-FFF2-40B4-BE49-F238E27FC236}">
                  <a16:creationId xmlns:a16="http://schemas.microsoft.com/office/drawing/2014/main" id="{CBEAA65A-125C-4D5E-A852-C13B6820A419}"/>
                </a:ext>
              </a:extLst>
            </p:cNvPr>
            <p:cNvSpPr/>
            <p:nvPr/>
          </p:nvSpPr>
          <p:spPr>
            <a:xfrm>
              <a:off x="1100076" y="1421384"/>
              <a:ext cx="1007943" cy="383878"/>
            </a:xfrm>
            <a:prstGeom prst="flowChartOffpageConnector">
              <a:avLst/>
            </a:prstGeom>
            <a:solidFill>
              <a:schemeClr val="bg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TH-</a:t>
              </a:r>
              <a:r>
                <a:rPr lang="en-US" altLang="zh-CN" dirty="0" err="1"/>
                <a:t>ing</a:t>
              </a:r>
              <a:endParaRPr lang="zh-CN" altLang="en-US" dirty="0"/>
            </a:p>
          </p:txBody>
        </p:sp>
      </p:grpSp>
      <p:sp>
        <p:nvSpPr>
          <p:cNvPr id="74" name="矩形: 圆角 73">
            <a:extLst>
              <a:ext uri="{FF2B5EF4-FFF2-40B4-BE49-F238E27FC236}">
                <a16:creationId xmlns:a16="http://schemas.microsoft.com/office/drawing/2014/main" id="{7E9F6BF7-BBED-42DF-8FA5-6FB413BBE87C}"/>
              </a:ext>
            </a:extLst>
          </p:cNvPr>
          <p:cNvSpPr/>
          <p:nvPr/>
        </p:nvSpPr>
        <p:spPr>
          <a:xfrm>
            <a:off x="2212298" y="642822"/>
            <a:ext cx="828675" cy="375789"/>
          </a:xfrm>
          <a:prstGeom prst="roundRect">
            <a:avLst/>
          </a:prstGeom>
          <a:solidFill>
            <a:srgbClr val="FF99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发送</a:t>
            </a:r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75" name="矩形: 圆角 74">
            <a:extLst>
              <a:ext uri="{FF2B5EF4-FFF2-40B4-BE49-F238E27FC236}">
                <a16:creationId xmlns:a16="http://schemas.microsoft.com/office/drawing/2014/main" id="{BF994B9C-C1FB-45FF-9C53-508153C9FA37}"/>
              </a:ext>
            </a:extLst>
          </p:cNvPr>
          <p:cNvSpPr/>
          <p:nvPr/>
        </p:nvSpPr>
        <p:spPr>
          <a:xfrm>
            <a:off x="2212298" y="1196512"/>
            <a:ext cx="828675" cy="375789"/>
          </a:xfrm>
          <a:prstGeom prst="roundRect">
            <a:avLst/>
          </a:prstGeom>
          <a:solidFill>
            <a:srgbClr val="FF99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发送</a:t>
            </a:r>
            <a:r>
              <a:rPr lang="en-US" altLang="zh-CN" dirty="0" err="1"/>
              <a:t>i</a:t>
            </a:r>
            <a:endParaRPr lang="zh-CN" altLang="en-US" dirty="0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71B37DCC-B526-43B5-9362-E3D8B51BA47A}"/>
              </a:ext>
            </a:extLst>
          </p:cNvPr>
          <p:cNvGrpSpPr/>
          <p:nvPr/>
        </p:nvGrpSpPr>
        <p:grpSpPr>
          <a:xfrm>
            <a:off x="6227261" y="163901"/>
            <a:ext cx="1416016" cy="1477568"/>
            <a:chOff x="5079676" y="176839"/>
            <a:chExt cx="1416016" cy="1477568"/>
          </a:xfrm>
        </p:grpSpPr>
        <p:sp>
          <p:nvSpPr>
            <p:cNvPr id="29" name="矩形: 对角圆角 28">
              <a:extLst>
                <a:ext uri="{FF2B5EF4-FFF2-40B4-BE49-F238E27FC236}">
                  <a16:creationId xmlns:a16="http://schemas.microsoft.com/office/drawing/2014/main" id="{A812F728-D1F2-4C34-AD35-F02E90D6D798}"/>
                </a:ext>
              </a:extLst>
            </p:cNvPr>
            <p:cNvSpPr/>
            <p:nvPr/>
          </p:nvSpPr>
          <p:spPr>
            <a:xfrm>
              <a:off x="5083612" y="560717"/>
              <a:ext cx="1412080" cy="540000"/>
            </a:xfrm>
            <a:prstGeom prst="round2Diag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 algn="ctr">
                <a:buAutoNum type="alphaLcPeriod"/>
              </a:pPr>
              <a:r>
                <a:rPr lang="en-US" altLang="zh-CN" dirty="0"/>
                <a:t>state=c</a:t>
              </a:r>
              <a:endParaRPr lang="zh-CN" altLang="en-US" dirty="0"/>
            </a:p>
          </p:txBody>
        </p:sp>
        <p:sp>
          <p:nvSpPr>
            <p:cNvPr id="31" name="流程图: 离页连接符 30">
              <a:extLst>
                <a:ext uri="{FF2B5EF4-FFF2-40B4-BE49-F238E27FC236}">
                  <a16:creationId xmlns:a16="http://schemas.microsoft.com/office/drawing/2014/main" id="{9EAA9895-1F5F-4436-9255-8BDF7A85F0E5}"/>
                </a:ext>
              </a:extLst>
            </p:cNvPr>
            <p:cNvSpPr/>
            <p:nvPr/>
          </p:nvSpPr>
          <p:spPr>
            <a:xfrm>
              <a:off x="5453222" y="176839"/>
              <a:ext cx="672860" cy="383878"/>
            </a:xfrm>
            <a:prstGeom prst="flowChartOffpageConnector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事件</a:t>
              </a:r>
            </a:p>
          </p:txBody>
        </p:sp>
        <p:sp>
          <p:nvSpPr>
            <p:cNvPr id="76" name="矩形: 对角圆角 75">
              <a:extLst>
                <a:ext uri="{FF2B5EF4-FFF2-40B4-BE49-F238E27FC236}">
                  <a16:creationId xmlns:a16="http://schemas.microsoft.com/office/drawing/2014/main" id="{D8EE138F-3BC0-42D6-A85B-40A91815C2B1}"/>
                </a:ext>
              </a:extLst>
            </p:cNvPr>
            <p:cNvSpPr/>
            <p:nvPr/>
          </p:nvSpPr>
          <p:spPr>
            <a:xfrm>
              <a:off x="5079676" y="1114407"/>
              <a:ext cx="1412080" cy="540000"/>
            </a:xfrm>
            <a:prstGeom prst="round2Diag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b.   state=</a:t>
              </a:r>
              <a:r>
                <a:rPr lang="en-US" altLang="zh-CN" dirty="0" err="1"/>
                <a:t>i</a:t>
              </a:r>
              <a:endParaRPr lang="zh-CN" altLang="en-US" dirty="0"/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7F3353EE-CBFB-4C1D-93EB-6BC8DBD2BBEA}"/>
              </a:ext>
            </a:extLst>
          </p:cNvPr>
          <p:cNvGrpSpPr/>
          <p:nvPr/>
        </p:nvGrpSpPr>
        <p:grpSpPr>
          <a:xfrm>
            <a:off x="3813009" y="1218477"/>
            <a:ext cx="1780153" cy="2172555"/>
            <a:chOff x="3813009" y="1218477"/>
            <a:chExt cx="1780153" cy="2172555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44660C56-018D-48B8-A2D4-4F2303ADCFC7}"/>
                </a:ext>
              </a:extLst>
            </p:cNvPr>
            <p:cNvGrpSpPr/>
            <p:nvPr/>
          </p:nvGrpSpPr>
          <p:grpSpPr>
            <a:xfrm>
              <a:off x="3813009" y="1448384"/>
              <a:ext cx="540000" cy="1942648"/>
              <a:chOff x="4804798" y="2322623"/>
              <a:chExt cx="540000" cy="1942648"/>
            </a:xfrm>
          </p:grpSpPr>
          <p:sp>
            <p:nvSpPr>
              <p:cNvPr id="6" name="泪滴形 5">
                <a:extLst>
                  <a:ext uri="{FF2B5EF4-FFF2-40B4-BE49-F238E27FC236}">
                    <a16:creationId xmlns:a16="http://schemas.microsoft.com/office/drawing/2014/main" id="{48D73061-6B97-423D-A1D9-BEF11169B037}"/>
                  </a:ext>
                </a:extLst>
              </p:cNvPr>
              <p:cNvSpPr/>
              <p:nvPr/>
            </p:nvSpPr>
            <p:spPr>
              <a:xfrm>
                <a:off x="4804798" y="2811633"/>
                <a:ext cx="540000" cy="478800"/>
              </a:xfrm>
              <a:prstGeom prst="teardrop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EP1</a:t>
                </a:r>
                <a:endParaRPr lang="zh-CN" altLang="en-US" sz="900" dirty="0"/>
              </a:p>
            </p:txBody>
          </p:sp>
          <p:sp>
            <p:nvSpPr>
              <p:cNvPr id="30" name="泪滴形 29">
                <a:extLst>
                  <a:ext uri="{FF2B5EF4-FFF2-40B4-BE49-F238E27FC236}">
                    <a16:creationId xmlns:a16="http://schemas.microsoft.com/office/drawing/2014/main" id="{35B7D64D-337A-49AA-88DD-056E8196D20B}"/>
                  </a:ext>
                </a:extLst>
              </p:cNvPr>
              <p:cNvSpPr/>
              <p:nvPr/>
            </p:nvSpPr>
            <p:spPr>
              <a:xfrm>
                <a:off x="4804798" y="3307214"/>
                <a:ext cx="540000" cy="478800"/>
              </a:xfrm>
              <a:prstGeom prst="teardrop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EP2</a:t>
                </a:r>
                <a:endParaRPr lang="zh-CN" altLang="en-US" sz="900" dirty="0"/>
              </a:p>
            </p:txBody>
          </p:sp>
          <p:sp>
            <p:nvSpPr>
              <p:cNvPr id="32" name="泪滴形 31">
                <a:extLst>
                  <a:ext uri="{FF2B5EF4-FFF2-40B4-BE49-F238E27FC236}">
                    <a16:creationId xmlns:a16="http://schemas.microsoft.com/office/drawing/2014/main" id="{053749FA-0F0F-44FC-B3F4-F6690FBBAD4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804798" y="3786014"/>
                <a:ext cx="540000" cy="479257"/>
              </a:xfrm>
              <a:prstGeom prst="teardrop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EP3</a:t>
                </a:r>
                <a:endParaRPr lang="zh-CN" altLang="en-US" sz="900" dirty="0"/>
              </a:p>
            </p:txBody>
          </p:sp>
          <p:sp>
            <p:nvSpPr>
              <p:cNvPr id="33" name="泪滴形 32">
                <a:extLst>
                  <a:ext uri="{FF2B5EF4-FFF2-40B4-BE49-F238E27FC236}">
                    <a16:creationId xmlns:a16="http://schemas.microsoft.com/office/drawing/2014/main" id="{7DB53083-B5FE-47D0-AA7F-AB2900A33B7E}"/>
                  </a:ext>
                </a:extLst>
              </p:cNvPr>
              <p:cNvSpPr/>
              <p:nvPr/>
            </p:nvSpPr>
            <p:spPr>
              <a:xfrm>
                <a:off x="4804798" y="2322623"/>
                <a:ext cx="540000" cy="478800"/>
              </a:xfrm>
              <a:prstGeom prst="teardrop">
                <a:avLst/>
              </a:prstGeom>
              <a:solidFill>
                <a:srgbClr val="0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EP0</a:t>
                </a:r>
                <a:endParaRPr lang="zh-CN" altLang="en-US" sz="900" dirty="0"/>
              </a:p>
            </p:txBody>
          </p:sp>
        </p:grpSp>
        <p:sp>
          <p:nvSpPr>
            <p:cNvPr id="10" name="对话气泡: 圆角矩形 9">
              <a:extLst>
                <a:ext uri="{FF2B5EF4-FFF2-40B4-BE49-F238E27FC236}">
                  <a16:creationId xmlns:a16="http://schemas.microsoft.com/office/drawing/2014/main" id="{37160AB2-B109-4E98-92F3-D6B11E4B3C00}"/>
                </a:ext>
              </a:extLst>
            </p:cNvPr>
            <p:cNvSpPr/>
            <p:nvPr/>
          </p:nvSpPr>
          <p:spPr>
            <a:xfrm>
              <a:off x="4497749" y="1218477"/>
              <a:ext cx="1095413" cy="211328"/>
            </a:xfrm>
            <a:prstGeom prst="wedgeRoundRectCallout">
              <a:avLst>
                <a:gd name="adj1" fmla="val -64310"/>
                <a:gd name="adj2" fmla="val 57993"/>
                <a:gd name="adj3" fmla="val 16667"/>
              </a:avLst>
            </a:prstGeom>
            <a:solidFill>
              <a:srgbClr val="0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###</a:t>
              </a:r>
              <a:endParaRPr lang="zh-CN" altLang="en-US" dirty="0"/>
            </a:p>
          </p:txBody>
        </p:sp>
        <p:sp>
          <p:nvSpPr>
            <p:cNvPr id="35" name="对话气泡: 圆角矩形 34">
              <a:extLst>
                <a:ext uri="{FF2B5EF4-FFF2-40B4-BE49-F238E27FC236}">
                  <a16:creationId xmlns:a16="http://schemas.microsoft.com/office/drawing/2014/main" id="{9A5C7E1B-1D2F-46B4-BBE0-A1E514471BAC}"/>
                </a:ext>
              </a:extLst>
            </p:cNvPr>
            <p:cNvSpPr/>
            <p:nvPr/>
          </p:nvSpPr>
          <p:spPr>
            <a:xfrm>
              <a:off x="4497749" y="1726066"/>
              <a:ext cx="1095413" cy="211328"/>
            </a:xfrm>
            <a:prstGeom prst="wedgeRoundRectCallout">
              <a:avLst>
                <a:gd name="adj1" fmla="val -64310"/>
                <a:gd name="adj2" fmla="val 57993"/>
                <a:gd name="adj3" fmla="val 16667"/>
              </a:avLst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###</a:t>
              </a:r>
              <a:endParaRPr lang="zh-CN" altLang="en-US" dirty="0"/>
            </a:p>
          </p:txBody>
        </p:sp>
        <p:sp>
          <p:nvSpPr>
            <p:cNvPr id="36" name="对话气泡: 圆角矩形 35">
              <a:extLst>
                <a:ext uri="{FF2B5EF4-FFF2-40B4-BE49-F238E27FC236}">
                  <a16:creationId xmlns:a16="http://schemas.microsoft.com/office/drawing/2014/main" id="{2563EA73-3334-41AA-9ACB-417AE90178FC}"/>
                </a:ext>
              </a:extLst>
            </p:cNvPr>
            <p:cNvSpPr/>
            <p:nvPr/>
          </p:nvSpPr>
          <p:spPr>
            <a:xfrm>
              <a:off x="4497749" y="2211256"/>
              <a:ext cx="1095413" cy="211328"/>
            </a:xfrm>
            <a:prstGeom prst="wedgeRoundRectCallout">
              <a:avLst>
                <a:gd name="adj1" fmla="val -64310"/>
                <a:gd name="adj2" fmla="val 57993"/>
                <a:gd name="adj3" fmla="val 16667"/>
              </a:avLst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###</a:t>
              </a:r>
              <a:endParaRPr lang="zh-CN" altLang="en-US" dirty="0"/>
            </a:p>
          </p:txBody>
        </p:sp>
        <p:sp>
          <p:nvSpPr>
            <p:cNvPr id="37" name="对话气泡: 圆角矩形 36">
              <a:extLst>
                <a:ext uri="{FF2B5EF4-FFF2-40B4-BE49-F238E27FC236}">
                  <a16:creationId xmlns:a16="http://schemas.microsoft.com/office/drawing/2014/main" id="{43C5B50F-D272-41A5-B94C-DE1A11CE7FFB}"/>
                </a:ext>
              </a:extLst>
            </p:cNvPr>
            <p:cNvSpPr/>
            <p:nvPr/>
          </p:nvSpPr>
          <p:spPr>
            <a:xfrm>
              <a:off x="4497748" y="2687597"/>
              <a:ext cx="1095413" cy="211328"/>
            </a:xfrm>
            <a:prstGeom prst="wedgeRoundRectCallout">
              <a:avLst>
                <a:gd name="adj1" fmla="val -64310"/>
                <a:gd name="adj2" fmla="val 57993"/>
                <a:gd name="adj3" fmla="val 16667"/>
              </a:avLst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###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339929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502</Words>
  <Application>Microsoft Office PowerPoint</Application>
  <PresentationFormat>宽屏</PresentationFormat>
  <Paragraphs>186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 dong</dc:creator>
  <cp:lastModifiedBy>wang dong</cp:lastModifiedBy>
  <cp:revision>14</cp:revision>
  <cp:lastPrinted>2021-11-02T00:24:31Z</cp:lastPrinted>
  <dcterms:created xsi:type="dcterms:W3CDTF">2021-11-01T10:08:19Z</dcterms:created>
  <dcterms:modified xsi:type="dcterms:W3CDTF">2021-12-09T07:05:57Z</dcterms:modified>
</cp:coreProperties>
</file>

<file path=docProps/thumbnail.jpeg>
</file>